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f7934581b6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e5d142b5f841f6"/>
  </p:sldMasterIdLst>
  <p:sldIdLst>
    <p:sldId xmlns:r="http://schemas.openxmlformats.org/officeDocument/2006/relationships" id="256" r:id="R26dd25bb452d4dd1"/>
    <p:sldId xmlns:r="http://schemas.openxmlformats.org/officeDocument/2006/relationships" id="257" r:id="Rd40b25e99450439a"/>
    <p:sldId xmlns:r="http://schemas.openxmlformats.org/officeDocument/2006/relationships" id="258" r:id="Rce682984268e4fea"/>
    <p:sldId xmlns:r="http://schemas.openxmlformats.org/officeDocument/2006/relationships" id="259" r:id="R9b6bb778054a42da"/>
    <p:sldId xmlns:r="http://schemas.openxmlformats.org/officeDocument/2006/relationships" id="260" r:id="R498b1fa7349b4746"/>
    <p:sldId xmlns:r="http://schemas.openxmlformats.org/officeDocument/2006/relationships" id="261" r:id="R407549431b6546a6"/>
    <p:sldId xmlns:r="http://schemas.openxmlformats.org/officeDocument/2006/relationships" id="262" r:id="Ra9aee450774f42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5d142b5f841f6" /><Relationship Type="http://schemas.openxmlformats.org/officeDocument/2006/relationships/slide" Target="/ppt/slides/slide1.xml" Id="R26dd25bb452d4dd1" /><Relationship Type="http://schemas.openxmlformats.org/officeDocument/2006/relationships/slide" Target="/ppt/slides/slide2.xml" Id="Rd40b25e99450439a" /><Relationship Type="http://schemas.openxmlformats.org/officeDocument/2006/relationships/slide" Target="/ppt/slides/slide3.xml" Id="Rce682984268e4fea" /><Relationship Type="http://schemas.openxmlformats.org/officeDocument/2006/relationships/slide" Target="/ppt/slides/slide4.xml" Id="R9b6bb778054a42da" /><Relationship Type="http://schemas.openxmlformats.org/officeDocument/2006/relationships/slide" Target="/ppt/slides/slide5.xml" Id="R498b1fa7349b4746" /><Relationship Type="http://schemas.openxmlformats.org/officeDocument/2006/relationships/slide" Target="/ppt/slides/slide6.xml" Id="R407549431b6546a6" /><Relationship Type="http://schemas.openxmlformats.org/officeDocument/2006/relationships/slide" Target="/ppt/slides/slide7.xml" Id="Ra9aee450774f42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38078df30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f7edb18b846b8" /><Relationship Type="http://schemas.openxmlformats.org/officeDocument/2006/relationships/theme" Target="/ppt/slideMasters/theme/theme1.xml" Id="Rb49f5267ea2c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f7edb18b846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7eddb7d78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44e9d8de84e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a69ee954440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970500a2f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bbcb4b73244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e4daa1c35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34d18701048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EMIL HÅBERGET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HÅBERGET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HÅBERGET AS ble etablert [år] og holder til i Hernes.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HÅBERGET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HÅBERGET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HÅBERGET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44 905 645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2 346 162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11 616 757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HÅBERGET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HÅBERGET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HÅBERGET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Gårderenga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2410 Hernes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923 485 562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HÅBERGET AS</a:t>
            </a:r>
          </a:p>
        </p:txBody>
      </p:sp>
    </p:spTree>
  </p:cSld>
  <p:clrMapOvr>
    <a:masterClrMapping xmlns:a="http://schemas.openxmlformats.org/drawingml/2006/main"/>
  </p:clrMapOvr>
</p:sld>
</file>