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2afe4c246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c258625be43a5"/>
  </p:sldMasterIdLst>
  <p:sldIdLst>
    <p:sldId xmlns:r="http://schemas.openxmlformats.org/officeDocument/2006/relationships" id="256" r:id="R667aa66af69f472f"/>
    <p:sldId xmlns:r="http://schemas.openxmlformats.org/officeDocument/2006/relationships" id="257" r:id="Rc7d401a6ea9f4afd"/>
    <p:sldId xmlns:r="http://schemas.openxmlformats.org/officeDocument/2006/relationships" id="258" r:id="Rb897ca8240e640db"/>
    <p:sldId xmlns:r="http://schemas.openxmlformats.org/officeDocument/2006/relationships" id="259" r:id="Rc50eaf9f00334ab6"/>
    <p:sldId xmlns:r="http://schemas.openxmlformats.org/officeDocument/2006/relationships" id="260" r:id="R5754a8c86b9b4a2f"/>
    <p:sldId xmlns:r="http://schemas.openxmlformats.org/officeDocument/2006/relationships" id="261" r:id="R3fae56022d764490"/>
    <p:sldId xmlns:r="http://schemas.openxmlformats.org/officeDocument/2006/relationships" id="262" r:id="Rf14c8bf44db7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c258625be43a5" /><Relationship Type="http://schemas.openxmlformats.org/officeDocument/2006/relationships/slide" Target="/ppt/slides/slide1.xml" Id="R667aa66af69f472f" /><Relationship Type="http://schemas.openxmlformats.org/officeDocument/2006/relationships/slide" Target="/ppt/slides/slide2.xml" Id="Rc7d401a6ea9f4afd" /><Relationship Type="http://schemas.openxmlformats.org/officeDocument/2006/relationships/slide" Target="/ppt/slides/slide3.xml" Id="Rb897ca8240e640db" /><Relationship Type="http://schemas.openxmlformats.org/officeDocument/2006/relationships/slide" Target="/ppt/slides/slide4.xml" Id="Rc50eaf9f00334ab6" /><Relationship Type="http://schemas.openxmlformats.org/officeDocument/2006/relationships/slide" Target="/ppt/slides/slide5.xml" Id="R5754a8c86b9b4a2f" /><Relationship Type="http://schemas.openxmlformats.org/officeDocument/2006/relationships/slide" Target="/ppt/slides/slide6.xml" Id="R3fae56022d764490" /><Relationship Type="http://schemas.openxmlformats.org/officeDocument/2006/relationships/slide" Target="/ppt/slides/slide7.xml" Id="Rf14c8bf44db7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01a82e1d1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3d8f1dded4942" /><Relationship Type="http://schemas.openxmlformats.org/officeDocument/2006/relationships/theme" Target="/ppt/slideMasters/theme/theme1.xml" Id="R41b284f5b00e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3d8f1dded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bf290bc4b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442336a98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a2e339472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dac0d560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2cf42a944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764c0e522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033be060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BYGGHJELPEN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BYGGHJELPEN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5 490 234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OG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Jørgensen, Dronningens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923 491 244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BYGGHJELPEN AS</a:t>
            </a:r>
          </a:p>
        </p:txBody>
      </p:sp>
    </p:spTree>
  </p:cSld>
  <p:clrMapOvr>
    <a:masterClrMapping xmlns:a="http://schemas.openxmlformats.org/drawingml/2006/main"/>
  </p:clrMapOvr>
</p:sld>
</file>