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37d8dc0b7348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56736f75ca4b00"/>
  </p:sldMasterIdLst>
  <p:sldIdLst>
    <p:sldId xmlns:r="http://schemas.openxmlformats.org/officeDocument/2006/relationships" id="256" r:id="R3687f28f178b47ce"/>
    <p:sldId xmlns:r="http://schemas.openxmlformats.org/officeDocument/2006/relationships" id="257" r:id="R57b261a7982a41b7"/>
    <p:sldId xmlns:r="http://schemas.openxmlformats.org/officeDocument/2006/relationships" id="258" r:id="R6013a58e9cd54ac6"/>
    <p:sldId xmlns:r="http://schemas.openxmlformats.org/officeDocument/2006/relationships" id="259" r:id="R0a536472f2484fe8"/>
    <p:sldId xmlns:r="http://schemas.openxmlformats.org/officeDocument/2006/relationships" id="260" r:id="Rd8c2ccc863134608"/>
    <p:sldId xmlns:r="http://schemas.openxmlformats.org/officeDocument/2006/relationships" id="261" r:id="Rccddce6cee084e50"/>
    <p:sldId xmlns:r="http://schemas.openxmlformats.org/officeDocument/2006/relationships" id="262" r:id="Rf5b04b5b114047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56736f75ca4b00" /><Relationship Type="http://schemas.openxmlformats.org/officeDocument/2006/relationships/slide" Target="/ppt/slides/slide1.xml" Id="R3687f28f178b47ce" /><Relationship Type="http://schemas.openxmlformats.org/officeDocument/2006/relationships/slide" Target="/ppt/slides/slide2.xml" Id="R57b261a7982a41b7" /><Relationship Type="http://schemas.openxmlformats.org/officeDocument/2006/relationships/slide" Target="/ppt/slides/slide3.xml" Id="R6013a58e9cd54ac6" /><Relationship Type="http://schemas.openxmlformats.org/officeDocument/2006/relationships/slide" Target="/ppt/slides/slide4.xml" Id="R0a536472f2484fe8" /><Relationship Type="http://schemas.openxmlformats.org/officeDocument/2006/relationships/slide" Target="/ppt/slides/slide5.xml" Id="Rd8c2ccc863134608" /><Relationship Type="http://schemas.openxmlformats.org/officeDocument/2006/relationships/slide" Target="/ppt/slides/slide6.xml" Id="Rccddce6cee084e50" /><Relationship Type="http://schemas.openxmlformats.org/officeDocument/2006/relationships/slide" Target="/ppt/slides/slide7.xml" Id="Rf5b04b5b114047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85a3077de848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c03086e1d4bbf" /><Relationship Type="http://schemas.openxmlformats.org/officeDocument/2006/relationships/theme" Target="/ppt/slideMasters/theme/theme1.xml" Id="R4eba031d6e5845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2c03086e1d4b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db092af9640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63571326845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8dfe1dee94a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e341358df4e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88829f06e42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7b198953347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4c408f9c746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PROGRESSUM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4 421 830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4 771 750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PENDO CONSULT AS  –  41,9 %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EISGUL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OLINCO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REDIT AS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ROAS AS  –  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 HOLDING INVEST AS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04 00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923 494 448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HOLDING AS</a:t>
            </a:r>
          </a:p>
        </p:txBody>
      </p:sp>
    </p:spTree>
  </p:cSld>
  <p:clrMapOvr>
    <a:masterClrMapping xmlns:a="http://schemas.openxmlformats.org/drawingml/2006/main"/>
  </p:clrMapOvr>
</p:sld>
</file>