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c2da3b085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c97f7d221a49f7"/>
  </p:sldMasterIdLst>
  <p:sldIdLst>
    <p:sldId xmlns:r="http://schemas.openxmlformats.org/officeDocument/2006/relationships" id="256" r:id="Rd376eb67f8584884"/>
    <p:sldId xmlns:r="http://schemas.openxmlformats.org/officeDocument/2006/relationships" id="257" r:id="R048edd17204447d5"/>
    <p:sldId xmlns:r="http://schemas.openxmlformats.org/officeDocument/2006/relationships" id="258" r:id="Ra320c6152b8644b9"/>
    <p:sldId xmlns:r="http://schemas.openxmlformats.org/officeDocument/2006/relationships" id="259" r:id="R9525c0c13d06477e"/>
    <p:sldId xmlns:r="http://schemas.openxmlformats.org/officeDocument/2006/relationships" id="260" r:id="Rf1ff15794bc34ed8"/>
    <p:sldId xmlns:r="http://schemas.openxmlformats.org/officeDocument/2006/relationships" id="261" r:id="Ref0cda72bfac4d16"/>
    <p:sldId xmlns:r="http://schemas.openxmlformats.org/officeDocument/2006/relationships" id="262" r:id="R63b56dbec988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97f7d221a49f7" /><Relationship Type="http://schemas.openxmlformats.org/officeDocument/2006/relationships/slide" Target="/ppt/slides/slide1.xml" Id="Rd376eb67f8584884" /><Relationship Type="http://schemas.openxmlformats.org/officeDocument/2006/relationships/slide" Target="/ppt/slides/slide2.xml" Id="R048edd17204447d5" /><Relationship Type="http://schemas.openxmlformats.org/officeDocument/2006/relationships/slide" Target="/ppt/slides/slide3.xml" Id="Ra320c6152b8644b9" /><Relationship Type="http://schemas.openxmlformats.org/officeDocument/2006/relationships/slide" Target="/ppt/slides/slide4.xml" Id="R9525c0c13d06477e" /><Relationship Type="http://schemas.openxmlformats.org/officeDocument/2006/relationships/slide" Target="/ppt/slides/slide5.xml" Id="Rf1ff15794bc34ed8" /><Relationship Type="http://schemas.openxmlformats.org/officeDocument/2006/relationships/slide" Target="/ppt/slides/slide6.xml" Id="Ref0cda72bfac4d16" /><Relationship Type="http://schemas.openxmlformats.org/officeDocument/2006/relationships/slide" Target="/ppt/slides/slide7.xml" Id="R63b56dbec988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64829cae6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bf2cd975a4cde" /><Relationship Type="http://schemas.openxmlformats.org/officeDocument/2006/relationships/theme" Target="/ppt/slideMasters/theme/theme1.xml" Id="Rcaec9b3044a3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bf2cd975a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10625fe9a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491c4b989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90967f5d7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17415f1b0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caee932a3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f24ce195d41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9a42f4405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15 682 266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6 577 115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98 194 954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211 530 318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 –  41,6 %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SKIBERG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