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fc301a128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9400687774e14"/>
  </p:sldMasterIdLst>
  <p:sldIdLst>
    <p:sldId xmlns:r="http://schemas.openxmlformats.org/officeDocument/2006/relationships" id="256" r:id="R5c6b67f843e54e12"/>
    <p:sldId xmlns:r="http://schemas.openxmlformats.org/officeDocument/2006/relationships" id="257" r:id="R9132c468b9d64065"/>
    <p:sldId xmlns:r="http://schemas.openxmlformats.org/officeDocument/2006/relationships" id="258" r:id="Re3b37df7f0414f08"/>
    <p:sldId xmlns:r="http://schemas.openxmlformats.org/officeDocument/2006/relationships" id="259" r:id="R545d0e5dbc2f4e6a"/>
    <p:sldId xmlns:r="http://schemas.openxmlformats.org/officeDocument/2006/relationships" id="260" r:id="Re9332dfdb87044eb"/>
    <p:sldId xmlns:r="http://schemas.openxmlformats.org/officeDocument/2006/relationships" id="261" r:id="R77713d28b30f497a"/>
    <p:sldId xmlns:r="http://schemas.openxmlformats.org/officeDocument/2006/relationships" id="262" r:id="Rb08541acbf9e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9400687774e14" /><Relationship Type="http://schemas.openxmlformats.org/officeDocument/2006/relationships/slide" Target="/ppt/slides/slide1.xml" Id="R5c6b67f843e54e12" /><Relationship Type="http://schemas.openxmlformats.org/officeDocument/2006/relationships/slide" Target="/ppt/slides/slide2.xml" Id="R9132c468b9d64065" /><Relationship Type="http://schemas.openxmlformats.org/officeDocument/2006/relationships/slide" Target="/ppt/slides/slide3.xml" Id="Re3b37df7f0414f08" /><Relationship Type="http://schemas.openxmlformats.org/officeDocument/2006/relationships/slide" Target="/ppt/slides/slide4.xml" Id="R545d0e5dbc2f4e6a" /><Relationship Type="http://schemas.openxmlformats.org/officeDocument/2006/relationships/slide" Target="/ppt/slides/slide5.xml" Id="Re9332dfdb87044eb" /><Relationship Type="http://schemas.openxmlformats.org/officeDocument/2006/relationships/slide" Target="/ppt/slides/slide6.xml" Id="R77713d28b30f497a" /><Relationship Type="http://schemas.openxmlformats.org/officeDocument/2006/relationships/slide" Target="/ppt/slides/slide7.xml" Id="Rb08541acbf9e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bcb77776047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b5ae818324142" /><Relationship Type="http://schemas.openxmlformats.org/officeDocument/2006/relationships/theme" Target="/ppt/slideMasters/theme/theme1.xml" Id="Rdc724151b0a8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b5ae81832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f0b8b57c8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ee6d275d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6635608540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3f5b41e8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120df4779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737dee9c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15a51249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HAUKENES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37 994 164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465 798 783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 –  60,6 %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 –  13,1 %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Kristiansen, Carl Gulbransons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7803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923 495 398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