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be5346013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86c7dba854773"/>
  </p:sldMasterIdLst>
  <p:sldIdLst>
    <p:sldId xmlns:r="http://schemas.openxmlformats.org/officeDocument/2006/relationships" id="256" r:id="R93551fe990ba4f3d"/>
    <p:sldId xmlns:r="http://schemas.openxmlformats.org/officeDocument/2006/relationships" id="257" r:id="Rbea49bc1fd294319"/>
    <p:sldId xmlns:r="http://schemas.openxmlformats.org/officeDocument/2006/relationships" id="258" r:id="R2aeba603426847a9"/>
    <p:sldId xmlns:r="http://schemas.openxmlformats.org/officeDocument/2006/relationships" id="259" r:id="R19a77cd2bdff4f3b"/>
    <p:sldId xmlns:r="http://schemas.openxmlformats.org/officeDocument/2006/relationships" id="260" r:id="R835e3d606c924903"/>
    <p:sldId xmlns:r="http://schemas.openxmlformats.org/officeDocument/2006/relationships" id="261" r:id="R4d40d16fdfe64ea5"/>
    <p:sldId xmlns:r="http://schemas.openxmlformats.org/officeDocument/2006/relationships" id="262" r:id="R254313a11239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86c7dba854773" /><Relationship Type="http://schemas.openxmlformats.org/officeDocument/2006/relationships/slide" Target="/ppt/slides/slide1.xml" Id="R93551fe990ba4f3d" /><Relationship Type="http://schemas.openxmlformats.org/officeDocument/2006/relationships/slide" Target="/ppt/slides/slide2.xml" Id="Rbea49bc1fd294319" /><Relationship Type="http://schemas.openxmlformats.org/officeDocument/2006/relationships/slide" Target="/ppt/slides/slide3.xml" Id="R2aeba603426847a9" /><Relationship Type="http://schemas.openxmlformats.org/officeDocument/2006/relationships/slide" Target="/ppt/slides/slide4.xml" Id="R19a77cd2bdff4f3b" /><Relationship Type="http://schemas.openxmlformats.org/officeDocument/2006/relationships/slide" Target="/ppt/slides/slide5.xml" Id="R835e3d606c924903" /><Relationship Type="http://schemas.openxmlformats.org/officeDocument/2006/relationships/slide" Target="/ppt/slides/slide6.xml" Id="R4d40d16fdfe64ea5" /><Relationship Type="http://schemas.openxmlformats.org/officeDocument/2006/relationships/slide" Target="/ppt/slides/slide7.xml" Id="R254313a11239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441b3dd7d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004ba36747a5" /><Relationship Type="http://schemas.openxmlformats.org/officeDocument/2006/relationships/theme" Target="/ppt/slideMasters/theme/theme1.xml" Id="Rb176b2c2a2ad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0004ba367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6119c1d92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b9724995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2dc1ca01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fae0fdfc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c9101bd9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a226814d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62a534f2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BENCHMARK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BENCHMARK PERFORMANCE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12 693 838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GROWTHPARTNER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NOMAD VENTURES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ORFJELL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923 525 785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PERFORMANCE AS</a:t>
            </a:r>
          </a:p>
        </p:txBody>
      </p:sp>
    </p:spTree>
  </p:cSld>
  <p:clrMapOvr>
    <a:masterClrMapping xmlns:a="http://schemas.openxmlformats.org/drawingml/2006/main"/>
  </p:clrMapOvr>
</p:sld>
</file>