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94965ac18ed4ea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347a5ff3a7b4c10"/>
  </p:sldMasterIdLst>
  <p:sldIdLst>
    <p:sldId xmlns:r="http://schemas.openxmlformats.org/officeDocument/2006/relationships" id="256" r:id="R9851ab86de5d4a66"/>
    <p:sldId xmlns:r="http://schemas.openxmlformats.org/officeDocument/2006/relationships" id="257" r:id="Rf9ee964f4bc64c1a"/>
    <p:sldId xmlns:r="http://schemas.openxmlformats.org/officeDocument/2006/relationships" id="258" r:id="Rc0b3ca487a084bf3"/>
    <p:sldId xmlns:r="http://schemas.openxmlformats.org/officeDocument/2006/relationships" id="259" r:id="R4f52e4d1c28e4fa5"/>
    <p:sldId xmlns:r="http://schemas.openxmlformats.org/officeDocument/2006/relationships" id="260" r:id="R0098446c55f0452f"/>
    <p:sldId xmlns:r="http://schemas.openxmlformats.org/officeDocument/2006/relationships" id="261" r:id="R9aacde805b704176"/>
    <p:sldId xmlns:r="http://schemas.openxmlformats.org/officeDocument/2006/relationships" id="262" r:id="R2d274a90667e465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47a5ff3a7b4c10" /><Relationship Type="http://schemas.openxmlformats.org/officeDocument/2006/relationships/slide" Target="/ppt/slides/slide1.xml" Id="R9851ab86de5d4a66" /><Relationship Type="http://schemas.openxmlformats.org/officeDocument/2006/relationships/slide" Target="/ppt/slides/slide2.xml" Id="Rf9ee964f4bc64c1a" /><Relationship Type="http://schemas.openxmlformats.org/officeDocument/2006/relationships/slide" Target="/ppt/slides/slide3.xml" Id="Rc0b3ca487a084bf3" /><Relationship Type="http://schemas.openxmlformats.org/officeDocument/2006/relationships/slide" Target="/ppt/slides/slide4.xml" Id="R4f52e4d1c28e4fa5" /><Relationship Type="http://schemas.openxmlformats.org/officeDocument/2006/relationships/slide" Target="/ppt/slides/slide5.xml" Id="R0098446c55f0452f" /><Relationship Type="http://schemas.openxmlformats.org/officeDocument/2006/relationships/slide" Target="/ppt/slides/slide6.xml" Id="R9aacde805b704176" /><Relationship Type="http://schemas.openxmlformats.org/officeDocument/2006/relationships/slide" Target="/ppt/slides/slide7.xml" Id="R2d274a90667e465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70a8eebeda4c6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712e3804114d9d" /><Relationship Type="http://schemas.openxmlformats.org/officeDocument/2006/relationships/theme" Target="/ppt/slideMasters/theme/theme1.xml" Id="R94cc5675f3404dd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f712e3804114d9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5a9876ecb44eb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e7c5684170448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ce954ea19649c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b4376cc1dc4ed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9cb905c31f433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ac8004571f454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841b002081494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CALS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CALS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CALS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CALS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CALS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CALS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−2 458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−3 653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2 517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3 117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CALS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SELMER CHRISTIAN ATLE 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CALS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Christian Selmer, Nils Collett Vogts vei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0766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923 544 925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CALS AS</a:t>
            </a:r>
          </a:p>
        </p:txBody>
      </p:sp>
    </p:spTree>
  </p:cSld>
  <p:clrMapOvr>
    <a:masterClrMapping xmlns:a="http://schemas.openxmlformats.org/drawingml/2006/main"/>
  </p:clrMapOvr>
</p:sld>
</file>