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b4f8798fb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320d080a04fef"/>
  </p:sldMasterIdLst>
  <p:sldIdLst>
    <p:sldId xmlns:r="http://schemas.openxmlformats.org/officeDocument/2006/relationships" id="256" r:id="Rb70efe3f536a4f00"/>
    <p:sldId xmlns:r="http://schemas.openxmlformats.org/officeDocument/2006/relationships" id="257" r:id="R81eeb2c91ecb4586"/>
    <p:sldId xmlns:r="http://schemas.openxmlformats.org/officeDocument/2006/relationships" id="258" r:id="R346f06e2eca046cc"/>
    <p:sldId xmlns:r="http://schemas.openxmlformats.org/officeDocument/2006/relationships" id="259" r:id="Ra55200ea88af4d4c"/>
    <p:sldId xmlns:r="http://schemas.openxmlformats.org/officeDocument/2006/relationships" id="260" r:id="R2b2d13fd49b044f7"/>
    <p:sldId xmlns:r="http://schemas.openxmlformats.org/officeDocument/2006/relationships" id="261" r:id="R333dcb21fead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320d080a04fef" /><Relationship Type="http://schemas.openxmlformats.org/officeDocument/2006/relationships/slide" Target="/ppt/slides/slide1.xml" Id="Rb70efe3f536a4f00" /><Relationship Type="http://schemas.openxmlformats.org/officeDocument/2006/relationships/slide" Target="/ppt/slides/slide2.xml" Id="R81eeb2c91ecb4586" /><Relationship Type="http://schemas.openxmlformats.org/officeDocument/2006/relationships/slide" Target="/ppt/slides/slide3.xml" Id="R346f06e2eca046cc" /><Relationship Type="http://schemas.openxmlformats.org/officeDocument/2006/relationships/slide" Target="/ppt/slides/slide4.xml" Id="Ra55200ea88af4d4c" /><Relationship Type="http://schemas.openxmlformats.org/officeDocument/2006/relationships/slide" Target="/ppt/slides/slide5.xml" Id="R2b2d13fd49b044f7" /><Relationship Type="http://schemas.openxmlformats.org/officeDocument/2006/relationships/slide" Target="/ppt/slides/slide6.xml" Id="R333dcb21fead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5d6509323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773f468e4b7b" /><Relationship Type="http://schemas.openxmlformats.org/officeDocument/2006/relationships/theme" Target="/ppt/slideMasters/theme/theme1.xml" Id="R5bda5770fe1f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4773f468e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62ce1ac5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69ae83f0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812731b6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5e984dedb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397c630c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163d5f54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AYOLAZ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AYOLAZ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Walkers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aakhtar@online.no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AYOLAZ AS</a:t>
            </a:r>
          </a:p>
        </p:txBody>
      </p:sp>
    </p:spTree>
  </p:cSld>
  <p:clrMapOvr>
    <a:masterClrMapping xmlns:a="http://schemas.openxmlformats.org/drawingml/2006/main"/>
  </p:clrMapOvr>
</p:sld>
</file>