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3f2600ab8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9b487d8834820"/>
  </p:sldMasterIdLst>
  <p:sldIdLst>
    <p:sldId xmlns:r="http://schemas.openxmlformats.org/officeDocument/2006/relationships" id="256" r:id="R2662defa9ba2420c"/>
    <p:sldId xmlns:r="http://schemas.openxmlformats.org/officeDocument/2006/relationships" id="257" r:id="R26d64cd0c47e40d7"/>
    <p:sldId xmlns:r="http://schemas.openxmlformats.org/officeDocument/2006/relationships" id="258" r:id="Rff13c04910074813"/>
    <p:sldId xmlns:r="http://schemas.openxmlformats.org/officeDocument/2006/relationships" id="259" r:id="Re179269f58874231"/>
    <p:sldId xmlns:r="http://schemas.openxmlformats.org/officeDocument/2006/relationships" id="260" r:id="R1361f1c2895a414f"/>
    <p:sldId xmlns:r="http://schemas.openxmlformats.org/officeDocument/2006/relationships" id="261" r:id="R08977d1bf95345c0"/>
    <p:sldId xmlns:r="http://schemas.openxmlformats.org/officeDocument/2006/relationships" id="262" r:id="R72573ac45125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9b487d8834820" /><Relationship Type="http://schemas.openxmlformats.org/officeDocument/2006/relationships/slide" Target="/ppt/slides/slide1.xml" Id="R2662defa9ba2420c" /><Relationship Type="http://schemas.openxmlformats.org/officeDocument/2006/relationships/slide" Target="/ppt/slides/slide2.xml" Id="R26d64cd0c47e40d7" /><Relationship Type="http://schemas.openxmlformats.org/officeDocument/2006/relationships/slide" Target="/ppt/slides/slide3.xml" Id="Rff13c04910074813" /><Relationship Type="http://schemas.openxmlformats.org/officeDocument/2006/relationships/slide" Target="/ppt/slides/slide4.xml" Id="Re179269f58874231" /><Relationship Type="http://schemas.openxmlformats.org/officeDocument/2006/relationships/slide" Target="/ppt/slides/slide5.xml" Id="R1361f1c2895a414f" /><Relationship Type="http://schemas.openxmlformats.org/officeDocument/2006/relationships/slide" Target="/ppt/slides/slide6.xml" Id="R08977d1bf95345c0" /><Relationship Type="http://schemas.openxmlformats.org/officeDocument/2006/relationships/slide" Target="/ppt/slides/slide7.xml" Id="R72573ac45125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a3ebfce5e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c609538c41dc" /><Relationship Type="http://schemas.openxmlformats.org/officeDocument/2006/relationships/theme" Target="/ppt/slideMasters/theme/theme1.xml" Id="R147f764cda26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fc609538c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2ee0da76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3b47de51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2f6efdad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f37828be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2a712d10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ae9af32a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6cda5da9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ØSTA ELEKTRO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45 017 003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firmapost@osta-elektro.no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www.osta-elektro.no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ELEKTRO AS</a:t>
            </a:r>
          </a:p>
        </p:txBody>
      </p:sp>
    </p:spTree>
  </p:cSld>
  <p:clrMapOvr>
    <a:masterClrMapping xmlns:a="http://schemas.openxmlformats.org/drawingml/2006/main"/>
  </p:clrMapOvr>
</p:sld>
</file>