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83b57240c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c520a3da84fb1"/>
  </p:sldMasterIdLst>
  <p:sldIdLst>
    <p:sldId xmlns:r="http://schemas.openxmlformats.org/officeDocument/2006/relationships" id="256" r:id="Rd4f70ae0852640ea"/>
    <p:sldId xmlns:r="http://schemas.openxmlformats.org/officeDocument/2006/relationships" id="257" r:id="R19ecf1222b6a40e4"/>
    <p:sldId xmlns:r="http://schemas.openxmlformats.org/officeDocument/2006/relationships" id="258" r:id="R9ce14f85ae3c46e1"/>
    <p:sldId xmlns:r="http://schemas.openxmlformats.org/officeDocument/2006/relationships" id="259" r:id="R70847c8974e347d9"/>
    <p:sldId xmlns:r="http://schemas.openxmlformats.org/officeDocument/2006/relationships" id="260" r:id="R6962ac33870545b4"/>
    <p:sldId xmlns:r="http://schemas.openxmlformats.org/officeDocument/2006/relationships" id="261" r:id="Rac5fbf1c3560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c520a3da84fb1" /><Relationship Type="http://schemas.openxmlformats.org/officeDocument/2006/relationships/slide" Target="/ppt/slides/slide1.xml" Id="Rd4f70ae0852640ea" /><Relationship Type="http://schemas.openxmlformats.org/officeDocument/2006/relationships/slide" Target="/ppt/slides/slide2.xml" Id="R19ecf1222b6a40e4" /><Relationship Type="http://schemas.openxmlformats.org/officeDocument/2006/relationships/slide" Target="/ppt/slides/slide3.xml" Id="R9ce14f85ae3c46e1" /><Relationship Type="http://schemas.openxmlformats.org/officeDocument/2006/relationships/slide" Target="/ppt/slides/slide4.xml" Id="R70847c8974e347d9" /><Relationship Type="http://schemas.openxmlformats.org/officeDocument/2006/relationships/slide" Target="/ppt/slides/slide5.xml" Id="R6962ac33870545b4" /><Relationship Type="http://schemas.openxmlformats.org/officeDocument/2006/relationships/slide" Target="/ppt/slides/slide6.xml" Id="Rac5fbf1c3560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c9768136c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9f3501534a59" /><Relationship Type="http://schemas.openxmlformats.org/officeDocument/2006/relationships/theme" Target="/ppt/slideMasters/theme/theme1.xml" Id="R40d6f7de89ee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f9f350153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e9cc87c1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158485cf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446efc9e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a6b5df30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a0ee2d3c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efa5ec24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AGGREKO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00 03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