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32fdfe54b847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e9a27d5d2f49a0"/>
  </p:sldMasterIdLst>
  <p:sldIdLst>
    <p:sldId xmlns:r="http://schemas.openxmlformats.org/officeDocument/2006/relationships" id="256" r:id="R54a2a378c600452d"/>
    <p:sldId xmlns:r="http://schemas.openxmlformats.org/officeDocument/2006/relationships" id="257" r:id="Ra3892238c15b407e"/>
    <p:sldId xmlns:r="http://schemas.openxmlformats.org/officeDocument/2006/relationships" id="258" r:id="R7f744be70fd14dc7"/>
    <p:sldId xmlns:r="http://schemas.openxmlformats.org/officeDocument/2006/relationships" id="259" r:id="R0d23580ddc7f4419"/>
    <p:sldId xmlns:r="http://schemas.openxmlformats.org/officeDocument/2006/relationships" id="260" r:id="R689638756461493f"/>
    <p:sldId xmlns:r="http://schemas.openxmlformats.org/officeDocument/2006/relationships" id="261" r:id="Rab58e0a4ddb94448"/>
    <p:sldId xmlns:r="http://schemas.openxmlformats.org/officeDocument/2006/relationships" id="262" r:id="R8c4d363fcde543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e9a27d5d2f49a0" /><Relationship Type="http://schemas.openxmlformats.org/officeDocument/2006/relationships/slide" Target="/ppt/slides/slide1.xml" Id="R54a2a378c600452d" /><Relationship Type="http://schemas.openxmlformats.org/officeDocument/2006/relationships/slide" Target="/ppt/slides/slide2.xml" Id="Ra3892238c15b407e" /><Relationship Type="http://schemas.openxmlformats.org/officeDocument/2006/relationships/slide" Target="/ppt/slides/slide3.xml" Id="R7f744be70fd14dc7" /><Relationship Type="http://schemas.openxmlformats.org/officeDocument/2006/relationships/slide" Target="/ppt/slides/slide4.xml" Id="R0d23580ddc7f4419" /><Relationship Type="http://schemas.openxmlformats.org/officeDocument/2006/relationships/slide" Target="/ppt/slides/slide5.xml" Id="R689638756461493f" /><Relationship Type="http://schemas.openxmlformats.org/officeDocument/2006/relationships/slide" Target="/ppt/slides/slide6.xml" Id="Rab58e0a4ddb94448" /><Relationship Type="http://schemas.openxmlformats.org/officeDocument/2006/relationships/slide" Target="/ppt/slides/slide7.xml" Id="R8c4d363fcde543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a84284ea4245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f796e7cb34147" /><Relationship Type="http://schemas.openxmlformats.org/officeDocument/2006/relationships/theme" Target="/ppt/slideMasters/theme/theme1.xml" Id="R37e549da3c0143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7f796e7cb341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ae57514c074c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275574c2f4b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1c4704d1445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0ebf708854b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d66417ee640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02fcf6f0d4f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c3d5e880046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AGGREKO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AGGREKO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AGGREKO NORWAY AS ble etablert [år] og holder til i Tananger.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AGGREKO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AGGREKO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AGGREKO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104 807 953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7 231 267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7 137 528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22 150 103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56 075 057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AGGREKO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AGGREKO EURO HOLDINGS B.V.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AGGREKO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Energivegen 12D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4056 Tananger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81 00 03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post@aggreko.no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www.aggreko.no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923 545 921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AGGREKO NORWAY AS</a:t>
            </a:r>
          </a:p>
        </p:txBody>
      </p:sp>
    </p:spTree>
  </p:cSld>
  <p:clrMapOvr>
    <a:masterClrMapping xmlns:a="http://schemas.openxmlformats.org/drawingml/2006/main"/>
  </p:clrMapOvr>
</p:sld>
</file>