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66f27c4d0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2139136584cd4"/>
  </p:sldMasterIdLst>
  <p:sldIdLst>
    <p:sldId xmlns:r="http://schemas.openxmlformats.org/officeDocument/2006/relationships" id="256" r:id="R978f7487f9d747dc"/>
    <p:sldId xmlns:r="http://schemas.openxmlformats.org/officeDocument/2006/relationships" id="257" r:id="R8748638b68a74644"/>
    <p:sldId xmlns:r="http://schemas.openxmlformats.org/officeDocument/2006/relationships" id="258" r:id="R5b90b0468ac24522"/>
    <p:sldId xmlns:r="http://schemas.openxmlformats.org/officeDocument/2006/relationships" id="259" r:id="R0feba94563004dca"/>
    <p:sldId xmlns:r="http://schemas.openxmlformats.org/officeDocument/2006/relationships" id="260" r:id="Rdc4e320b0d8d4da3"/>
    <p:sldId xmlns:r="http://schemas.openxmlformats.org/officeDocument/2006/relationships" id="261" r:id="R7493b11ff4d04ec1"/>
    <p:sldId xmlns:r="http://schemas.openxmlformats.org/officeDocument/2006/relationships" id="262" r:id="Rb8e6a31868b2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2139136584cd4" /><Relationship Type="http://schemas.openxmlformats.org/officeDocument/2006/relationships/slide" Target="/ppt/slides/slide1.xml" Id="R978f7487f9d747dc" /><Relationship Type="http://schemas.openxmlformats.org/officeDocument/2006/relationships/slide" Target="/ppt/slides/slide2.xml" Id="R8748638b68a74644" /><Relationship Type="http://schemas.openxmlformats.org/officeDocument/2006/relationships/slide" Target="/ppt/slides/slide3.xml" Id="R5b90b0468ac24522" /><Relationship Type="http://schemas.openxmlformats.org/officeDocument/2006/relationships/slide" Target="/ppt/slides/slide4.xml" Id="R0feba94563004dca" /><Relationship Type="http://schemas.openxmlformats.org/officeDocument/2006/relationships/slide" Target="/ppt/slides/slide5.xml" Id="Rdc4e320b0d8d4da3" /><Relationship Type="http://schemas.openxmlformats.org/officeDocument/2006/relationships/slide" Target="/ppt/slides/slide6.xml" Id="R7493b11ff4d04ec1" /><Relationship Type="http://schemas.openxmlformats.org/officeDocument/2006/relationships/slide" Target="/ppt/slides/slide7.xml" Id="Rb8e6a31868b2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3a1aebca2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b706a1014f19" /><Relationship Type="http://schemas.openxmlformats.org/officeDocument/2006/relationships/theme" Target="/ppt/slideMasters/theme/theme1.xml" Id="Rc23ef9ddb977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db706a101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64f6c3aa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40f05bf4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6719a809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279e2915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3a8b2a08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7a35e601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c46dcad9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AARVIKGRUPPEN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AARVIKGRUPPEN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4 935 524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30 117 355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87 178 778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BJARTE AARVIK HOLDING &amp;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AARVIK HOLDING &amp;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AARVIK HOLDING &amp;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923 553 045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AARVIKGRUPPEN AS</a:t>
            </a:r>
          </a:p>
        </p:txBody>
      </p:sp>
    </p:spTree>
  </p:cSld>
  <p:clrMapOvr>
    <a:masterClrMapping xmlns:a="http://schemas.openxmlformats.org/drawingml/2006/main"/>
  </p:clrMapOvr>
</p:sld>
</file>