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9c2f08bcb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a324e7e3641ec"/>
  </p:sldMasterIdLst>
  <p:sldIdLst>
    <p:sldId xmlns:r="http://schemas.openxmlformats.org/officeDocument/2006/relationships" id="256" r:id="R334a65f66dcf45b6"/>
    <p:sldId xmlns:r="http://schemas.openxmlformats.org/officeDocument/2006/relationships" id="257" r:id="Rb71f2edde6eb42ff"/>
    <p:sldId xmlns:r="http://schemas.openxmlformats.org/officeDocument/2006/relationships" id="258" r:id="Rcac6ecfd7c554163"/>
    <p:sldId xmlns:r="http://schemas.openxmlformats.org/officeDocument/2006/relationships" id="259" r:id="R61bb1eb3a74f415e"/>
    <p:sldId xmlns:r="http://schemas.openxmlformats.org/officeDocument/2006/relationships" id="260" r:id="Rc53fe6ed6e2f4a0b"/>
    <p:sldId xmlns:r="http://schemas.openxmlformats.org/officeDocument/2006/relationships" id="261" r:id="R51fd1cdf84e942d7"/>
    <p:sldId xmlns:r="http://schemas.openxmlformats.org/officeDocument/2006/relationships" id="262" r:id="R2d46c786f09a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a324e7e3641ec" /><Relationship Type="http://schemas.openxmlformats.org/officeDocument/2006/relationships/slide" Target="/ppt/slides/slide1.xml" Id="R334a65f66dcf45b6" /><Relationship Type="http://schemas.openxmlformats.org/officeDocument/2006/relationships/slide" Target="/ppt/slides/slide2.xml" Id="Rb71f2edde6eb42ff" /><Relationship Type="http://schemas.openxmlformats.org/officeDocument/2006/relationships/slide" Target="/ppt/slides/slide3.xml" Id="Rcac6ecfd7c554163" /><Relationship Type="http://schemas.openxmlformats.org/officeDocument/2006/relationships/slide" Target="/ppt/slides/slide4.xml" Id="R61bb1eb3a74f415e" /><Relationship Type="http://schemas.openxmlformats.org/officeDocument/2006/relationships/slide" Target="/ppt/slides/slide5.xml" Id="Rc53fe6ed6e2f4a0b" /><Relationship Type="http://schemas.openxmlformats.org/officeDocument/2006/relationships/slide" Target="/ppt/slides/slide6.xml" Id="R51fd1cdf84e942d7" /><Relationship Type="http://schemas.openxmlformats.org/officeDocument/2006/relationships/slide" Target="/ppt/slides/slide7.xml" Id="R2d46c786f09a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a179a68d2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4ea62b1045c7" /><Relationship Type="http://schemas.openxmlformats.org/officeDocument/2006/relationships/theme" Target="/ppt/slideMasters/theme/theme1.xml" Id="Rd4085c54195f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74ea62b10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61f34c32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8543d976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585d87cf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f3f092f29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9a89acc83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46917096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818f63fc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BYGGSPITEN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BYGGSPITEN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11 942 622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PK Eiendom AS, 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BYGGSPITEN AS</a:t>
            </a:r>
          </a:p>
        </p:txBody>
      </p:sp>
    </p:spTree>
  </p:cSld>
  <p:clrMapOvr>
    <a:masterClrMapping xmlns:a="http://schemas.openxmlformats.org/drawingml/2006/main"/>
  </p:clrMapOvr>
</p:sld>
</file>