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76569c6de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8a6820beb4adc"/>
  </p:sldMasterIdLst>
  <p:sldIdLst>
    <p:sldId xmlns:r="http://schemas.openxmlformats.org/officeDocument/2006/relationships" id="256" r:id="Rc42a914999014af3"/>
    <p:sldId xmlns:r="http://schemas.openxmlformats.org/officeDocument/2006/relationships" id="257" r:id="R6254d94a29324c4d"/>
    <p:sldId xmlns:r="http://schemas.openxmlformats.org/officeDocument/2006/relationships" id="258" r:id="Rff7382f1b05946dd"/>
    <p:sldId xmlns:r="http://schemas.openxmlformats.org/officeDocument/2006/relationships" id="259" r:id="Rd96ac8606c3f47c9"/>
    <p:sldId xmlns:r="http://schemas.openxmlformats.org/officeDocument/2006/relationships" id="260" r:id="R5a09d5a83eb54693"/>
    <p:sldId xmlns:r="http://schemas.openxmlformats.org/officeDocument/2006/relationships" id="261" r:id="R241468161ca04719"/>
    <p:sldId xmlns:r="http://schemas.openxmlformats.org/officeDocument/2006/relationships" id="262" r:id="Rde1db4baaee6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8a6820beb4adc" /><Relationship Type="http://schemas.openxmlformats.org/officeDocument/2006/relationships/slide" Target="/ppt/slides/slide1.xml" Id="Rc42a914999014af3" /><Relationship Type="http://schemas.openxmlformats.org/officeDocument/2006/relationships/slide" Target="/ppt/slides/slide2.xml" Id="R6254d94a29324c4d" /><Relationship Type="http://schemas.openxmlformats.org/officeDocument/2006/relationships/slide" Target="/ppt/slides/slide3.xml" Id="Rff7382f1b05946dd" /><Relationship Type="http://schemas.openxmlformats.org/officeDocument/2006/relationships/slide" Target="/ppt/slides/slide4.xml" Id="Rd96ac8606c3f47c9" /><Relationship Type="http://schemas.openxmlformats.org/officeDocument/2006/relationships/slide" Target="/ppt/slides/slide5.xml" Id="R5a09d5a83eb54693" /><Relationship Type="http://schemas.openxmlformats.org/officeDocument/2006/relationships/slide" Target="/ppt/slides/slide6.xml" Id="R241468161ca04719" /><Relationship Type="http://schemas.openxmlformats.org/officeDocument/2006/relationships/slide" Target="/ppt/slides/slide7.xml" Id="Rde1db4baaee6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d40a6beda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a8a0990546f4" /><Relationship Type="http://schemas.openxmlformats.org/officeDocument/2006/relationships/theme" Target="/ppt/slideMasters/theme/theme1.xml" Id="R6c8d3a757755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3a8a09905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52ebda5a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4ec49b02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22cdde19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64bb32d66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64f37e82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3ef4d137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a0c2b353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VIDMER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KRISTIN THUNEM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H0704, Hamnegata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923 559 035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