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047c4e5bc948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50a859875d4b52"/>
  </p:sldMasterIdLst>
  <p:sldIdLst>
    <p:sldId xmlns:r="http://schemas.openxmlformats.org/officeDocument/2006/relationships" id="256" r:id="Rb6a7b54c6e7d45ff"/>
    <p:sldId xmlns:r="http://schemas.openxmlformats.org/officeDocument/2006/relationships" id="257" r:id="R7bec82504ca64991"/>
    <p:sldId xmlns:r="http://schemas.openxmlformats.org/officeDocument/2006/relationships" id="258" r:id="R34b846ee46e14d7c"/>
    <p:sldId xmlns:r="http://schemas.openxmlformats.org/officeDocument/2006/relationships" id="259" r:id="Rd7ad47240fa0403f"/>
    <p:sldId xmlns:r="http://schemas.openxmlformats.org/officeDocument/2006/relationships" id="260" r:id="R8403593d793b487e"/>
    <p:sldId xmlns:r="http://schemas.openxmlformats.org/officeDocument/2006/relationships" id="261" r:id="R51243070b9a8426f"/>
    <p:sldId xmlns:r="http://schemas.openxmlformats.org/officeDocument/2006/relationships" id="262" r:id="Re26e9132d7f948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50a859875d4b52" /><Relationship Type="http://schemas.openxmlformats.org/officeDocument/2006/relationships/slide" Target="/ppt/slides/slide1.xml" Id="Rb6a7b54c6e7d45ff" /><Relationship Type="http://schemas.openxmlformats.org/officeDocument/2006/relationships/slide" Target="/ppt/slides/slide2.xml" Id="R7bec82504ca64991" /><Relationship Type="http://schemas.openxmlformats.org/officeDocument/2006/relationships/slide" Target="/ppt/slides/slide3.xml" Id="R34b846ee46e14d7c" /><Relationship Type="http://schemas.openxmlformats.org/officeDocument/2006/relationships/slide" Target="/ppt/slides/slide4.xml" Id="Rd7ad47240fa0403f" /><Relationship Type="http://schemas.openxmlformats.org/officeDocument/2006/relationships/slide" Target="/ppt/slides/slide5.xml" Id="R8403593d793b487e" /><Relationship Type="http://schemas.openxmlformats.org/officeDocument/2006/relationships/slide" Target="/ppt/slides/slide6.xml" Id="R51243070b9a8426f" /><Relationship Type="http://schemas.openxmlformats.org/officeDocument/2006/relationships/slide" Target="/ppt/slides/slide7.xml" Id="Re26e9132d7f948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06fa674f104b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5f90c5e7545a5" /><Relationship Type="http://schemas.openxmlformats.org/officeDocument/2006/relationships/theme" Target="/ppt/slideMasters/theme/theme1.xml" Id="R070e366b1bde42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25f90c5e7545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bcb5e4f2547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bed11e40543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56405f8cc48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232a040af47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38e63215b4f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8edbe8e9640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5809b465848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 HOLDING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−114 213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672 655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2 274 918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2 738 934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ERIK NYLAND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Bolignummer H204, Gideonvegen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6412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923 561 463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 HOLDING AS</a:t>
            </a:r>
          </a:p>
        </p:txBody>
      </p:sp>
    </p:spTree>
  </p:cSld>
  <p:clrMapOvr>
    <a:masterClrMapping xmlns:a="http://schemas.openxmlformats.org/drawingml/2006/main"/>
  </p:clrMapOvr>
</p:sld>
</file>