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b686093c3541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9bd71cde3941aa"/>
  </p:sldMasterIdLst>
  <p:sldIdLst>
    <p:sldId xmlns:r="http://schemas.openxmlformats.org/officeDocument/2006/relationships" id="256" r:id="Ra02e428a6e184eef"/>
    <p:sldId xmlns:r="http://schemas.openxmlformats.org/officeDocument/2006/relationships" id="257" r:id="R49b07e4dee5e4e78"/>
    <p:sldId xmlns:r="http://schemas.openxmlformats.org/officeDocument/2006/relationships" id="258" r:id="Rc4d14ad29aa64c66"/>
    <p:sldId xmlns:r="http://schemas.openxmlformats.org/officeDocument/2006/relationships" id="259" r:id="R420b0e6995b248ce"/>
    <p:sldId xmlns:r="http://schemas.openxmlformats.org/officeDocument/2006/relationships" id="260" r:id="R29bea086404a4bdd"/>
    <p:sldId xmlns:r="http://schemas.openxmlformats.org/officeDocument/2006/relationships" id="261" r:id="Rb49037ca99e84891"/>
    <p:sldId xmlns:r="http://schemas.openxmlformats.org/officeDocument/2006/relationships" id="262" r:id="Rd9e8bdfbb57241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9bd71cde3941aa" /><Relationship Type="http://schemas.openxmlformats.org/officeDocument/2006/relationships/slide" Target="/ppt/slides/slide1.xml" Id="Ra02e428a6e184eef" /><Relationship Type="http://schemas.openxmlformats.org/officeDocument/2006/relationships/slide" Target="/ppt/slides/slide2.xml" Id="R49b07e4dee5e4e78" /><Relationship Type="http://schemas.openxmlformats.org/officeDocument/2006/relationships/slide" Target="/ppt/slides/slide3.xml" Id="Rc4d14ad29aa64c66" /><Relationship Type="http://schemas.openxmlformats.org/officeDocument/2006/relationships/slide" Target="/ppt/slides/slide4.xml" Id="R420b0e6995b248ce" /><Relationship Type="http://schemas.openxmlformats.org/officeDocument/2006/relationships/slide" Target="/ppt/slides/slide5.xml" Id="R29bea086404a4bdd" /><Relationship Type="http://schemas.openxmlformats.org/officeDocument/2006/relationships/slide" Target="/ppt/slides/slide6.xml" Id="Rb49037ca99e84891" /><Relationship Type="http://schemas.openxmlformats.org/officeDocument/2006/relationships/slide" Target="/ppt/slides/slide7.xml" Id="Rd9e8bdfbb57241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2f8d17594a47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d2aa4b4084299" /><Relationship Type="http://schemas.openxmlformats.org/officeDocument/2006/relationships/theme" Target="/ppt/slideMasters/theme/theme1.xml" Id="Raeed31c70a4545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3d2aa4b40842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c8059924440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687dd0aa145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eb30df80949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fdbeb051d43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87c64ee8246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3646496d94f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99a98d97c40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ERA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ERA GROUP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185 081 193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185 129 354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DNA 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PHILOSOPHIE 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PIXIEDUST 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SPANDOW ARIANE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SPANDOW ARILD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SPANDOW JAN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923 568 794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 GROUP AS</a:t>
            </a:r>
          </a:p>
        </p:txBody>
      </p:sp>
    </p:spTree>
  </p:cSld>
  <p:clrMapOvr>
    <a:masterClrMapping xmlns:a="http://schemas.openxmlformats.org/drawingml/2006/main"/>
  </p:clrMapOvr>
</p:sld>
</file>