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a72b4943d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737ae25ad4e5f"/>
  </p:sldMasterIdLst>
  <p:sldIdLst>
    <p:sldId xmlns:r="http://schemas.openxmlformats.org/officeDocument/2006/relationships" id="256" r:id="R26a1047d7a4549f0"/>
    <p:sldId xmlns:r="http://schemas.openxmlformats.org/officeDocument/2006/relationships" id="257" r:id="R222712f4aea646c1"/>
    <p:sldId xmlns:r="http://schemas.openxmlformats.org/officeDocument/2006/relationships" id="258" r:id="R51bc7ef82d02462b"/>
    <p:sldId xmlns:r="http://schemas.openxmlformats.org/officeDocument/2006/relationships" id="259" r:id="Rae318a2cb622480f"/>
    <p:sldId xmlns:r="http://schemas.openxmlformats.org/officeDocument/2006/relationships" id="260" r:id="Rfa1b0298977047c5"/>
    <p:sldId xmlns:r="http://schemas.openxmlformats.org/officeDocument/2006/relationships" id="261" r:id="Rf3dd08c7d6004574"/>
    <p:sldId xmlns:r="http://schemas.openxmlformats.org/officeDocument/2006/relationships" id="262" r:id="R00ff4ec07e60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737ae25ad4e5f" /><Relationship Type="http://schemas.openxmlformats.org/officeDocument/2006/relationships/slide" Target="/ppt/slides/slide1.xml" Id="R26a1047d7a4549f0" /><Relationship Type="http://schemas.openxmlformats.org/officeDocument/2006/relationships/slide" Target="/ppt/slides/slide2.xml" Id="R222712f4aea646c1" /><Relationship Type="http://schemas.openxmlformats.org/officeDocument/2006/relationships/slide" Target="/ppt/slides/slide3.xml" Id="R51bc7ef82d02462b" /><Relationship Type="http://schemas.openxmlformats.org/officeDocument/2006/relationships/slide" Target="/ppt/slides/slide4.xml" Id="Rae318a2cb622480f" /><Relationship Type="http://schemas.openxmlformats.org/officeDocument/2006/relationships/slide" Target="/ppt/slides/slide5.xml" Id="Rfa1b0298977047c5" /><Relationship Type="http://schemas.openxmlformats.org/officeDocument/2006/relationships/slide" Target="/ppt/slides/slide6.xml" Id="Rf3dd08c7d6004574" /><Relationship Type="http://schemas.openxmlformats.org/officeDocument/2006/relationships/slide" Target="/ppt/slides/slide7.xml" Id="R00ff4ec07e60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bae9122cf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19c9830d463f" /><Relationship Type="http://schemas.openxmlformats.org/officeDocument/2006/relationships/theme" Target="/ppt/slideMasters/theme/theme1.xml" Id="R02a510fb0751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419c9830d46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cd6b6b30f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10817ea65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9510c10d348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fa05ebde7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8fd7b6f78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d485d54dd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305656f0a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TERJESEN OG GITHMARK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TERJESEN OG GITHMARK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TERJESEN OG GITHMARK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TERJESEN OG GITHMARK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TERJESEN OG GITHMARK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TERJESEN OG GITHMARK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3 259 855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1 090 218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TERJESEN OG GITHMARK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GITHMARK JOHN T JÅVOLD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TERJESEN RUNE TAKLE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TERJESEN OG GITHMARK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Ronnengåsen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923 578 285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TERJESEN OG GITHMARK AS</a:t>
            </a:r>
          </a:p>
        </p:txBody>
      </p:sp>
    </p:spTree>
  </p:cSld>
  <p:clrMapOvr>
    <a:masterClrMapping xmlns:a="http://schemas.openxmlformats.org/drawingml/2006/main"/>
  </p:clrMapOvr>
</p:sld>
</file>