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e97eeb99b647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74366675954bf1"/>
  </p:sldMasterIdLst>
  <p:sldIdLst>
    <p:sldId xmlns:r="http://schemas.openxmlformats.org/officeDocument/2006/relationships" id="256" r:id="R0c58061680ac479d"/>
    <p:sldId xmlns:r="http://schemas.openxmlformats.org/officeDocument/2006/relationships" id="257" r:id="Rbd57f5a8539546fa"/>
    <p:sldId xmlns:r="http://schemas.openxmlformats.org/officeDocument/2006/relationships" id="258" r:id="Rb5ee6f9a0d764c78"/>
    <p:sldId xmlns:r="http://schemas.openxmlformats.org/officeDocument/2006/relationships" id="259" r:id="R545a809d8eed4602"/>
    <p:sldId xmlns:r="http://schemas.openxmlformats.org/officeDocument/2006/relationships" id="260" r:id="R70f86b22772647fd"/>
    <p:sldId xmlns:r="http://schemas.openxmlformats.org/officeDocument/2006/relationships" id="261" r:id="R67c42fa8de78406b"/>
    <p:sldId xmlns:r="http://schemas.openxmlformats.org/officeDocument/2006/relationships" id="262" r:id="R3f81a6b85eae47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74366675954bf1" /><Relationship Type="http://schemas.openxmlformats.org/officeDocument/2006/relationships/slide" Target="/ppt/slides/slide1.xml" Id="R0c58061680ac479d" /><Relationship Type="http://schemas.openxmlformats.org/officeDocument/2006/relationships/slide" Target="/ppt/slides/slide2.xml" Id="Rbd57f5a8539546fa" /><Relationship Type="http://schemas.openxmlformats.org/officeDocument/2006/relationships/slide" Target="/ppt/slides/slide3.xml" Id="Rb5ee6f9a0d764c78" /><Relationship Type="http://schemas.openxmlformats.org/officeDocument/2006/relationships/slide" Target="/ppt/slides/slide4.xml" Id="R545a809d8eed4602" /><Relationship Type="http://schemas.openxmlformats.org/officeDocument/2006/relationships/slide" Target="/ppt/slides/slide5.xml" Id="R70f86b22772647fd" /><Relationship Type="http://schemas.openxmlformats.org/officeDocument/2006/relationships/slide" Target="/ppt/slides/slide6.xml" Id="R67c42fa8de78406b" /><Relationship Type="http://schemas.openxmlformats.org/officeDocument/2006/relationships/slide" Target="/ppt/slides/slide7.xml" Id="R3f81a6b85eae47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03758cfbc94b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4ba3343d74fca" /><Relationship Type="http://schemas.openxmlformats.org/officeDocument/2006/relationships/theme" Target="/ppt/slideMasters/theme/theme1.xml" Id="R34b01764284c42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44ba3343d74f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e6edf22b34c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9bd5a5deb4c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dfa3ded7546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478c5410542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570eeac5448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7ffae41c248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d321a94a249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MYHRE EIENDOMSUTVIKLING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EIENDOMSUTVIKLING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109 619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244 877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13 769 974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ERIK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LIVE MARIE BERNTSEN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Nordseterveien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923 584 005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EIENDOMSUTVIKLING AS</a:t>
            </a:r>
          </a:p>
        </p:txBody>
      </p:sp>
    </p:spTree>
  </p:cSld>
  <p:clrMapOvr>
    <a:masterClrMapping xmlns:a="http://schemas.openxmlformats.org/drawingml/2006/main"/>
  </p:clrMapOvr>
</p:sld>
</file>