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aa173b476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edb406e804ac3"/>
  </p:sldMasterIdLst>
  <p:sldIdLst>
    <p:sldId xmlns:r="http://schemas.openxmlformats.org/officeDocument/2006/relationships" id="256" r:id="Rcfc4133c238a48da"/>
    <p:sldId xmlns:r="http://schemas.openxmlformats.org/officeDocument/2006/relationships" id="257" r:id="R30636e4054494846"/>
    <p:sldId xmlns:r="http://schemas.openxmlformats.org/officeDocument/2006/relationships" id="258" r:id="R765df9d565f44101"/>
    <p:sldId xmlns:r="http://schemas.openxmlformats.org/officeDocument/2006/relationships" id="259" r:id="Rabe0ada50339484a"/>
    <p:sldId xmlns:r="http://schemas.openxmlformats.org/officeDocument/2006/relationships" id="260" r:id="R41069d350bfd4cdd"/>
    <p:sldId xmlns:r="http://schemas.openxmlformats.org/officeDocument/2006/relationships" id="261" r:id="Rd7c7b017f89f4e04"/>
    <p:sldId xmlns:r="http://schemas.openxmlformats.org/officeDocument/2006/relationships" id="262" r:id="R5e84a410c93b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edb406e804ac3" /><Relationship Type="http://schemas.openxmlformats.org/officeDocument/2006/relationships/slide" Target="/ppt/slides/slide1.xml" Id="Rcfc4133c238a48da" /><Relationship Type="http://schemas.openxmlformats.org/officeDocument/2006/relationships/slide" Target="/ppt/slides/slide2.xml" Id="R30636e4054494846" /><Relationship Type="http://schemas.openxmlformats.org/officeDocument/2006/relationships/slide" Target="/ppt/slides/slide3.xml" Id="R765df9d565f44101" /><Relationship Type="http://schemas.openxmlformats.org/officeDocument/2006/relationships/slide" Target="/ppt/slides/slide4.xml" Id="Rabe0ada50339484a" /><Relationship Type="http://schemas.openxmlformats.org/officeDocument/2006/relationships/slide" Target="/ppt/slides/slide5.xml" Id="R41069d350bfd4cdd" /><Relationship Type="http://schemas.openxmlformats.org/officeDocument/2006/relationships/slide" Target="/ppt/slides/slide6.xml" Id="Rd7c7b017f89f4e04" /><Relationship Type="http://schemas.openxmlformats.org/officeDocument/2006/relationships/slide" Target="/ppt/slides/slide7.xml" Id="R5e84a410c93b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621e27266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44c8def242f5" /><Relationship Type="http://schemas.openxmlformats.org/officeDocument/2006/relationships/theme" Target="/ppt/slideMasters/theme/theme1.xml" Id="R6f230fa7cd88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444c8def2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4bd4d1218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69437a7d8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84b20d79a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8bee5732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f50e14e6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1bce0ea94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9cc481cf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