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bcf52f57494e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532214d4094758"/>
  </p:sldMasterIdLst>
  <p:sldIdLst>
    <p:sldId xmlns:r="http://schemas.openxmlformats.org/officeDocument/2006/relationships" id="256" r:id="Rc7d39ae03d7f4e36"/>
    <p:sldId xmlns:r="http://schemas.openxmlformats.org/officeDocument/2006/relationships" id="257" r:id="R62423f9ea3574dc4"/>
    <p:sldId xmlns:r="http://schemas.openxmlformats.org/officeDocument/2006/relationships" id="258" r:id="R1e2561d31cbf485a"/>
    <p:sldId xmlns:r="http://schemas.openxmlformats.org/officeDocument/2006/relationships" id="259" r:id="R81b547b128d5441d"/>
    <p:sldId xmlns:r="http://schemas.openxmlformats.org/officeDocument/2006/relationships" id="260" r:id="R2a7a808b1d9e4362"/>
    <p:sldId xmlns:r="http://schemas.openxmlformats.org/officeDocument/2006/relationships" id="261" r:id="R47cc1f59bbe941e9"/>
    <p:sldId xmlns:r="http://schemas.openxmlformats.org/officeDocument/2006/relationships" id="262" r:id="Reaec9356c86a40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532214d4094758" /><Relationship Type="http://schemas.openxmlformats.org/officeDocument/2006/relationships/slide" Target="/ppt/slides/slide1.xml" Id="Rc7d39ae03d7f4e36" /><Relationship Type="http://schemas.openxmlformats.org/officeDocument/2006/relationships/slide" Target="/ppt/slides/slide2.xml" Id="R62423f9ea3574dc4" /><Relationship Type="http://schemas.openxmlformats.org/officeDocument/2006/relationships/slide" Target="/ppt/slides/slide3.xml" Id="R1e2561d31cbf485a" /><Relationship Type="http://schemas.openxmlformats.org/officeDocument/2006/relationships/slide" Target="/ppt/slides/slide4.xml" Id="R81b547b128d5441d" /><Relationship Type="http://schemas.openxmlformats.org/officeDocument/2006/relationships/slide" Target="/ppt/slides/slide5.xml" Id="R2a7a808b1d9e4362" /><Relationship Type="http://schemas.openxmlformats.org/officeDocument/2006/relationships/slide" Target="/ppt/slides/slide6.xml" Id="R47cc1f59bbe941e9" /><Relationship Type="http://schemas.openxmlformats.org/officeDocument/2006/relationships/slide" Target="/ppt/slides/slide7.xml" Id="Reaec9356c86a40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93a69e865740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3494ba1d544cf" /><Relationship Type="http://schemas.openxmlformats.org/officeDocument/2006/relationships/theme" Target="/ppt/slideMasters/theme/theme1.xml" Id="R229e6c3a69fe4d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a3494ba1d544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8ddb656944b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621d9007b49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829c35f8948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037dd81d745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b2ec6f62d4b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2d3c821da4a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3749b8d9440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KNALL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KNALL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KNALL HOLDING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KNALL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KNALL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KNALL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196 256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KNALL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TUNGVÅG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KNALL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Rå 80A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5239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923 590 005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KNALL HOLDING AS</a:t>
            </a:r>
          </a:p>
        </p:txBody>
      </p:sp>
    </p:spTree>
  </p:cSld>
  <p:clrMapOvr>
    <a:masterClrMapping xmlns:a="http://schemas.openxmlformats.org/drawingml/2006/main"/>
  </p:clrMapOvr>
</p:sld>
</file>