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030e6e3ed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77f9728e34ee3"/>
  </p:sldMasterIdLst>
  <p:sldIdLst>
    <p:sldId xmlns:r="http://schemas.openxmlformats.org/officeDocument/2006/relationships" id="256" r:id="R5ba26d866c664d01"/>
    <p:sldId xmlns:r="http://schemas.openxmlformats.org/officeDocument/2006/relationships" id="257" r:id="R90631f9d54e64cff"/>
    <p:sldId xmlns:r="http://schemas.openxmlformats.org/officeDocument/2006/relationships" id="258" r:id="R4bee60b79a744144"/>
    <p:sldId xmlns:r="http://schemas.openxmlformats.org/officeDocument/2006/relationships" id="259" r:id="R15fe59c5e2e74118"/>
    <p:sldId xmlns:r="http://schemas.openxmlformats.org/officeDocument/2006/relationships" id="260" r:id="Rb230dec8bef14045"/>
    <p:sldId xmlns:r="http://schemas.openxmlformats.org/officeDocument/2006/relationships" id="261" r:id="R63a910b1ab884168"/>
    <p:sldId xmlns:r="http://schemas.openxmlformats.org/officeDocument/2006/relationships" id="262" r:id="R3bb934316ce0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77f9728e34ee3" /><Relationship Type="http://schemas.openxmlformats.org/officeDocument/2006/relationships/slide" Target="/ppt/slides/slide1.xml" Id="R5ba26d866c664d01" /><Relationship Type="http://schemas.openxmlformats.org/officeDocument/2006/relationships/slide" Target="/ppt/slides/slide2.xml" Id="R90631f9d54e64cff" /><Relationship Type="http://schemas.openxmlformats.org/officeDocument/2006/relationships/slide" Target="/ppt/slides/slide3.xml" Id="R4bee60b79a744144" /><Relationship Type="http://schemas.openxmlformats.org/officeDocument/2006/relationships/slide" Target="/ppt/slides/slide4.xml" Id="R15fe59c5e2e74118" /><Relationship Type="http://schemas.openxmlformats.org/officeDocument/2006/relationships/slide" Target="/ppt/slides/slide5.xml" Id="Rb230dec8bef14045" /><Relationship Type="http://schemas.openxmlformats.org/officeDocument/2006/relationships/slide" Target="/ppt/slides/slide6.xml" Id="R63a910b1ab884168" /><Relationship Type="http://schemas.openxmlformats.org/officeDocument/2006/relationships/slide" Target="/ppt/slides/slide7.xml" Id="R3bb934316ce0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94497a2da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7c4071fd4de4" /><Relationship Type="http://schemas.openxmlformats.org/officeDocument/2006/relationships/theme" Target="/ppt/slideMasters/theme/theme1.xml" Id="Rc2ab4eb25501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17c4071fd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6103635a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65cbd0ee1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e2bda44a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62cf3bc70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d2540949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546fd3a84e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7c4ccc5e48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