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c4bc91e10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93a6ff70e40c6"/>
  </p:sldMasterIdLst>
  <p:sldIdLst>
    <p:sldId xmlns:r="http://schemas.openxmlformats.org/officeDocument/2006/relationships" id="256" r:id="R7adaaa4f9b424362"/>
    <p:sldId xmlns:r="http://schemas.openxmlformats.org/officeDocument/2006/relationships" id="257" r:id="Ra72a36d908dd457f"/>
    <p:sldId xmlns:r="http://schemas.openxmlformats.org/officeDocument/2006/relationships" id="258" r:id="R39522e24b4544081"/>
    <p:sldId xmlns:r="http://schemas.openxmlformats.org/officeDocument/2006/relationships" id="259" r:id="Rdc381f5f882c426c"/>
    <p:sldId xmlns:r="http://schemas.openxmlformats.org/officeDocument/2006/relationships" id="260" r:id="Rba86d237e93141d9"/>
    <p:sldId xmlns:r="http://schemas.openxmlformats.org/officeDocument/2006/relationships" id="261" r:id="R8a312a4d19684ef4"/>
    <p:sldId xmlns:r="http://schemas.openxmlformats.org/officeDocument/2006/relationships" id="262" r:id="R650efc577dfc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93a6ff70e40c6" /><Relationship Type="http://schemas.openxmlformats.org/officeDocument/2006/relationships/slide" Target="/ppt/slides/slide1.xml" Id="R7adaaa4f9b424362" /><Relationship Type="http://schemas.openxmlformats.org/officeDocument/2006/relationships/slide" Target="/ppt/slides/slide2.xml" Id="Ra72a36d908dd457f" /><Relationship Type="http://schemas.openxmlformats.org/officeDocument/2006/relationships/slide" Target="/ppt/slides/slide3.xml" Id="R39522e24b4544081" /><Relationship Type="http://schemas.openxmlformats.org/officeDocument/2006/relationships/slide" Target="/ppt/slides/slide4.xml" Id="Rdc381f5f882c426c" /><Relationship Type="http://schemas.openxmlformats.org/officeDocument/2006/relationships/slide" Target="/ppt/slides/slide5.xml" Id="Rba86d237e93141d9" /><Relationship Type="http://schemas.openxmlformats.org/officeDocument/2006/relationships/slide" Target="/ppt/slides/slide6.xml" Id="R8a312a4d19684ef4" /><Relationship Type="http://schemas.openxmlformats.org/officeDocument/2006/relationships/slide" Target="/ppt/slides/slide7.xml" Id="R650efc577dfc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54bd4eba4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4454755b43a0" /><Relationship Type="http://schemas.openxmlformats.org/officeDocument/2006/relationships/theme" Target="/ppt/slideMasters/theme/theme1.xml" Id="R4edbbc4419e1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14454755b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88b384e7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1ca207f342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a9ccc0dd46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ea881189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8bccf98c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04b635f57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b5d3963e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OG OMEGA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OG OMEGA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CIEJKA PIOTR STEFAN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IGNATAVICIUS VLADAS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Skogbakken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OG OMEGA BYGG AS</a:t>
            </a:r>
          </a:p>
        </p:txBody>
      </p:sp>
    </p:spTree>
  </p:cSld>
  <p:clrMapOvr>
    <a:masterClrMapping xmlns:a="http://schemas.openxmlformats.org/drawingml/2006/main"/>
  </p:clrMapOvr>
</p:sld>
</file>