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586f734b0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5d637658440cd"/>
  </p:sldMasterIdLst>
  <p:sldIdLst>
    <p:sldId xmlns:r="http://schemas.openxmlformats.org/officeDocument/2006/relationships" id="256" r:id="R93613431a407425f"/>
    <p:sldId xmlns:r="http://schemas.openxmlformats.org/officeDocument/2006/relationships" id="257" r:id="R70028a6a845e4996"/>
    <p:sldId xmlns:r="http://schemas.openxmlformats.org/officeDocument/2006/relationships" id="258" r:id="Rc05c7daa9412468a"/>
    <p:sldId xmlns:r="http://schemas.openxmlformats.org/officeDocument/2006/relationships" id="259" r:id="R79198b05996c407d"/>
    <p:sldId xmlns:r="http://schemas.openxmlformats.org/officeDocument/2006/relationships" id="260" r:id="R3550be40b6e04434"/>
    <p:sldId xmlns:r="http://schemas.openxmlformats.org/officeDocument/2006/relationships" id="261" r:id="Re66c655a10264fc9"/>
    <p:sldId xmlns:r="http://schemas.openxmlformats.org/officeDocument/2006/relationships" id="262" r:id="R9c847b22b020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5d637658440cd" /><Relationship Type="http://schemas.openxmlformats.org/officeDocument/2006/relationships/slide" Target="/ppt/slides/slide1.xml" Id="R93613431a407425f" /><Relationship Type="http://schemas.openxmlformats.org/officeDocument/2006/relationships/slide" Target="/ppt/slides/slide2.xml" Id="R70028a6a845e4996" /><Relationship Type="http://schemas.openxmlformats.org/officeDocument/2006/relationships/slide" Target="/ppt/slides/slide3.xml" Id="Rc05c7daa9412468a" /><Relationship Type="http://schemas.openxmlformats.org/officeDocument/2006/relationships/slide" Target="/ppt/slides/slide4.xml" Id="R79198b05996c407d" /><Relationship Type="http://schemas.openxmlformats.org/officeDocument/2006/relationships/slide" Target="/ppt/slides/slide5.xml" Id="R3550be40b6e04434" /><Relationship Type="http://schemas.openxmlformats.org/officeDocument/2006/relationships/slide" Target="/ppt/slides/slide6.xml" Id="Re66c655a10264fc9" /><Relationship Type="http://schemas.openxmlformats.org/officeDocument/2006/relationships/slide" Target="/ppt/slides/slide7.xml" Id="R9c847b22b020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aef53ffe2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adaca53ca4214" /><Relationship Type="http://schemas.openxmlformats.org/officeDocument/2006/relationships/theme" Target="/ppt/slideMasters/theme/theme1.xml" Id="Ra9fec534a57f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adaca53ca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30dcd879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892297ec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480707b5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3c087582a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18c3680e2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f8d284ff6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001522fb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5 709 453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4 439 939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28 069 871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131 013 578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150 236 935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LEIF ATLE  –  74,8 %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MARTINE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SUNNIVA SVORSTØL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