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ff59e6a07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a4d3d1f5542dc"/>
  </p:sldMasterIdLst>
  <p:sldIdLst>
    <p:sldId xmlns:r="http://schemas.openxmlformats.org/officeDocument/2006/relationships" id="256" r:id="Rb9a35087a7104a64"/>
    <p:sldId xmlns:r="http://schemas.openxmlformats.org/officeDocument/2006/relationships" id="257" r:id="Re8d1b1bf762b4bef"/>
    <p:sldId xmlns:r="http://schemas.openxmlformats.org/officeDocument/2006/relationships" id="258" r:id="Rc72a0595b08e4593"/>
    <p:sldId xmlns:r="http://schemas.openxmlformats.org/officeDocument/2006/relationships" id="259" r:id="R8756d88dd16b4637"/>
    <p:sldId xmlns:r="http://schemas.openxmlformats.org/officeDocument/2006/relationships" id="260" r:id="R90b09f09641e4d73"/>
    <p:sldId xmlns:r="http://schemas.openxmlformats.org/officeDocument/2006/relationships" id="261" r:id="Rf1eda692b3c34e3d"/>
    <p:sldId xmlns:r="http://schemas.openxmlformats.org/officeDocument/2006/relationships" id="262" r:id="Ra113dc8220f1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a4d3d1f5542dc" /><Relationship Type="http://schemas.openxmlformats.org/officeDocument/2006/relationships/slide" Target="/ppt/slides/slide1.xml" Id="Rb9a35087a7104a64" /><Relationship Type="http://schemas.openxmlformats.org/officeDocument/2006/relationships/slide" Target="/ppt/slides/slide2.xml" Id="Re8d1b1bf762b4bef" /><Relationship Type="http://schemas.openxmlformats.org/officeDocument/2006/relationships/slide" Target="/ppt/slides/slide3.xml" Id="Rc72a0595b08e4593" /><Relationship Type="http://schemas.openxmlformats.org/officeDocument/2006/relationships/slide" Target="/ppt/slides/slide4.xml" Id="R8756d88dd16b4637" /><Relationship Type="http://schemas.openxmlformats.org/officeDocument/2006/relationships/slide" Target="/ppt/slides/slide5.xml" Id="R90b09f09641e4d73" /><Relationship Type="http://schemas.openxmlformats.org/officeDocument/2006/relationships/slide" Target="/ppt/slides/slide6.xml" Id="Rf1eda692b3c34e3d" /><Relationship Type="http://schemas.openxmlformats.org/officeDocument/2006/relationships/slide" Target="/ppt/slides/slide7.xml" Id="Ra113dc8220f1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db83aea68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690ca3ed4a08" /><Relationship Type="http://schemas.openxmlformats.org/officeDocument/2006/relationships/theme" Target="/ppt/slideMasters/theme/theme1.xml" Id="R4087272b8929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3690ca3ed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9943e71ba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3448d19de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14c033553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d8ad230a9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3dd993ab0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9e7b15447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abbe42e06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LYKKJEMYRSTIGEN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LYKKJEMYRSTIGEN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LYKKJEMYRSTIGEN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LYKKJEMYRSTIGEN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LYKKJEMYRSTIGEN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LYKKJEMYRSTIGEN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11 532 852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LYKKJEMYRSTIGEN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SCHNELL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LYKKJEMYRSTIGEN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923 602 100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LYKKJEMYRSTIGEN INVEST AS</a:t>
            </a:r>
          </a:p>
        </p:txBody>
      </p:sp>
    </p:spTree>
  </p:cSld>
  <p:clrMapOvr>
    <a:masterClrMapping xmlns:a="http://schemas.openxmlformats.org/drawingml/2006/main"/>
  </p:clrMapOvr>
</p:sld>
</file>