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9d49a80f6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c52b909ec4ae3"/>
  </p:sldMasterIdLst>
  <p:sldIdLst>
    <p:sldId xmlns:r="http://schemas.openxmlformats.org/officeDocument/2006/relationships" id="256" r:id="Rdbf26034d2224c77"/>
    <p:sldId xmlns:r="http://schemas.openxmlformats.org/officeDocument/2006/relationships" id="257" r:id="Re773b71bc8e94c7a"/>
    <p:sldId xmlns:r="http://schemas.openxmlformats.org/officeDocument/2006/relationships" id="258" r:id="R04d9a122f96b4037"/>
    <p:sldId xmlns:r="http://schemas.openxmlformats.org/officeDocument/2006/relationships" id="259" r:id="Rcf09e6a87c474108"/>
    <p:sldId xmlns:r="http://schemas.openxmlformats.org/officeDocument/2006/relationships" id="260" r:id="R3d8cb6eeef044079"/>
    <p:sldId xmlns:r="http://schemas.openxmlformats.org/officeDocument/2006/relationships" id="261" r:id="R26f87a07030644a5"/>
    <p:sldId xmlns:r="http://schemas.openxmlformats.org/officeDocument/2006/relationships" id="262" r:id="R9d751f32e628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c52b909ec4ae3" /><Relationship Type="http://schemas.openxmlformats.org/officeDocument/2006/relationships/slide" Target="/ppt/slides/slide1.xml" Id="Rdbf26034d2224c77" /><Relationship Type="http://schemas.openxmlformats.org/officeDocument/2006/relationships/slide" Target="/ppt/slides/slide2.xml" Id="Re773b71bc8e94c7a" /><Relationship Type="http://schemas.openxmlformats.org/officeDocument/2006/relationships/slide" Target="/ppt/slides/slide3.xml" Id="R04d9a122f96b4037" /><Relationship Type="http://schemas.openxmlformats.org/officeDocument/2006/relationships/slide" Target="/ppt/slides/slide4.xml" Id="Rcf09e6a87c474108" /><Relationship Type="http://schemas.openxmlformats.org/officeDocument/2006/relationships/slide" Target="/ppt/slides/slide5.xml" Id="R3d8cb6eeef044079" /><Relationship Type="http://schemas.openxmlformats.org/officeDocument/2006/relationships/slide" Target="/ppt/slides/slide6.xml" Id="R26f87a07030644a5" /><Relationship Type="http://schemas.openxmlformats.org/officeDocument/2006/relationships/slide" Target="/ppt/slides/slide7.xml" Id="R9d751f32e628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e5555f8b4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c263d713438a" /><Relationship Type="http://schemas.openxmlformats.org/officeDocument/2006/relationships/theme" Target="/ppt/slideMasters/theme/theme1.xml" Id="R675ece5de812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4c263d713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38598c96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1bde8ec5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f43294bb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95121561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6be5ef75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f40d07ec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b443fd7a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67 956 000 000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BARCLAYS CAPITAL SEC. LTD FIRM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BOFA SECURITIES, INC.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www.equinor.com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