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6b14e3ad9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6caec522b43d3"/>
  </p:sldMasterIdLst>
  <p:sldIdLst>
    <p:sldId xmlns:r="http://schemas.openxmlformats.org/officeDocument/2006/relationships" id="256" r:id="R40de3f1dc4d04132"/>
    <p:sldId xmlns:r="http://schemas.openxmlformats.org/officeDocument/2006/relationships" id="257" r:id="R2f18c2eb14aa49bd"/>
    <p:sldId xmlns:r="http://schemas.openxmlformats.org/officeDocument/2006/relationships" id="258" r:id="Rba6de9159f5c430b"/>
    <p:sldId xmlns:r="http://schemas.openxmlformats.org/officeDocument/2006/relationships" id="259" r:id="R454994ad4f144456"/>
    <p:sldId xmlns:r="http://schemas.openxmlformats.org/officeDocument/2006/relationships" id="260" r:id="R72be6db6a6294de6"/>
    <p:sldId xmlns:r="http://schemas.openxmlformats.org/officeDocument/2006/relationships" id="261" r:id="R3d0e999288e94faf"/>
    <p:sldId xmlns:r="http://schemas.openxmlformats.org/officeDocument/2006/relationships" id="262" r:id="Rd5f2b4a78a0d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6caec522b43d3" /><Relationship Type="http://schemas.openxmlformats.org/officeDocument/2006/relationships/slide" Target="/ppt/slides/slide1.xml" Id="R40de3f1dc4d04132" /><Relationship Type="http://schemas.openxmlformats.org/officeDocument/2006/relationships/slide" Target="/ppt/slides/slide2.xml" Id="R2f18c2eb14aa49bd" /><Relationship Type="http://schemas.openxmlformats.org/officeDocument/2006/relationships/slide" Target="/ppt/slides/slide3.xml" Id="Rba6de9159f5c430b" /><Relationship Type="http://schemas.openxmlformats.org/officeDocument/2006/relationships/slide" Target="/ppt/slides/slide4.xml" Id="R454994ad4f144456" /><Relationship Type="http://schemas.openxmlformats.org/officeDocument/2006/relationships/slide" Target="/ppt/slides/slide5.xml" Id="R72be6db6a6294de6" /><Relationship Type="http://schemas.openxmlformats.org/officeDocument/2006/relationships/slide" Target="/ppt/slides/slide6.xml" Id="R3d0e999288e94faf" /><Relationship Type="http://schemas.openxmlformats.org/officeDocument/2006/relationships/slide" Target="/ppt/slides/slide7.xml" Id="Rd5f2b4a78a0d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fc795cb04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08cb9d474ed2" /><Relationship Type="http://schemas.openxmlformats.org/officeDocument/2006/relationships/theme" Target="/ppt/slideMasters/theme/theme1.xml" Id="R6bad15455afe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f08cb9d47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b04f69ee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49a45393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0c42ff26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4c50c4d8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a7031150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36aab91f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0578a9bd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20 464 024 000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20 534 925 000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