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23c6fb39f4b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24569ffedd4475"/>
  </p:sldMasterIdLst>
  <p:sldIdLst>
    <p:sldId xmlns:r="http://schemas.openxmlformats.org/officeDocument/2006/relationships" id="256" r:id="Red7c467ddc6b4b24"/>
    <p:sldId xmlns:r="http://schemas.openxmlformats.org/officeDocument/2006/relationships" id="257" r:id="R8e991308e6a84798"/>
    <p:sldId xmlns:r="http://schemas.openxmlformats.org/officeDocument/2006/relationships" id="258" r:id="R6c9aabff0f2c48f0"/>
    <p:sldId xmlns:r="http://schemas.openxmlformats.org/officeDocument/2006/relationships" id="259" r:id="R0540ffd2a00345f2"/>
    <p:sldId xmlns:r="http://schemas.openxmlformats.org/officeDocument/2006/relationships" id="260" r:id="Rc997aaa7edb44cf6"/>
    <p:sldId xmlns:r="http://schemas.openxmlformats.org/officeDocument/2006/relationships" id="261" r:id="Re0981d00198f44b1"/>
    <p:sldId xmlns:r="http://schemas.openxmlformats.org/officeDocument/2006/relationships" id="262" r:id="R0bae4acd99b4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4569ffedd4475" /><Relationship Type="http://schemas.openxmlformats.org/officeDocument/2006/relationships/slide" Target="/ppt/slides/slide1.xml" Id="Red7c467ddc6b4b24" /><Relationship Type="http://schemas.openxmlformats.org/officeDocument/2006/relationships/slide" Target="/ppt/slides/slide2.xml" Id="R8e991308e6a84798" /><Relationship Type="http://schemas.openxmlformats.org/officeDocument/2006/relationships/slide" Target="/ppt/slides/slide3.xml" Id="R6c9aabff0f2c48f0" /><Relationship Type="http://schemas.openxmlformats.org/officeDocument/2006/relationships/slide" Target="/ppt/slides/slide4.xml" Id="R0540ffd2a00345f2" /><Relationship Type="http://schemas.openxmlformats.org/officeDocument/2006/relationships/slide" Target="/ppt/slides/slide5.xml" Id="Rc997aaa7edb44cf6" /><Relationship Type="http://schemas.openxmlformats.org/officeDocument/2006/relationships/slide" Target="/ppt/slides/slide6.xml" Id="Re0981d00198f44b1" /><Relationship Type="http://schemas.openxmlformats.org/officeDocument/2006/relationships/slide" Target="/ppt/slides/slide7.xml" Id="R0bae4acd99b4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e4854165543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e55ffb724495b" /><Relationship Type="http://schemas.openxmlformats.org/officeDocument/2006/relationships/theme" Target="/ppt/slideMasters/theme/theme1.xml" Id="Ra6c23e46dcc74a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e55ffb72449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bc7904ee543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268450d5a45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48e8cc04e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d7bdd3a4b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a48543beb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0e754cee54e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8e29fb119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VMIN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VMIN 4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2 722 395 000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2 722 481 000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A.L.H. HOLDING APS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ARI-PEKKA SALOVAARA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ESTRUP MANAGEMENT APS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CLOTHO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CLOUD1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923 610 189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