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7680a2749043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50888c10c045f7"/>
  </p:sldMasterIdLst>
  <p:sldIdLst>
    <p:sldId xmlns:r="http://schemas.openxmlformats.org/officeDocument/2006/relationships" id="256" r:id="R9de2023c42874296"/>
    <p:sldId xmlns:r="http://schemas.openxmlformats.org/officeDocument/2006/relationships" id="257" r:id="R91e0ed9610e54f7d"/>
    <p:sldId xmlns:r="http://schemas.openxmlformats.org/officeDocument/2006/relationships" id="258" r:id="R2ac14c1c82fc47a6"/>
    <p:sldId xmlns:r="http://schemas.openxmlformats.org/officeDocument/2006/relationships" id="259" r:id="Rb147951975d646fd"/>
    <p:sldId xmlns:r="http://schemas.openxmlformats.org/officeDocument/2006/relationships" id="260" r:id="Ra626434641f94301"/>
    <p:sldId xmlns:r="http://schemas.openxmlformats.org/officeDocument/2006/relationships" id="261" r:id="R993f4bdff07d4c62"/>
    <p:sldId xmlns:r="http://schemas.openxmlformats.org/officeDocument/2006/relationships" id="262" r:id="R3d378036884e468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50888c10c045f7" /><Relationship Type="http://schemas.openxmlformats.org/officeDocument/2006/relationships/slide" Target="/ppt/slides/slide1.xml" Id="R9de2023c42874296" /><Relationship Type="http://schemas.openxmlformats.org/officeDocument/2006/relationships/slide" Target="/ppt/slides/slide2.xml" Id="R91e0ed9610e54f7d" /><Relationship Type="http://schemas.openxmlformats.org/officeDocument/2006/relationships/slide" Target="/ppt/slides/slide3.xml" Id="R2ac14c1c82fc47a6" /><Relationship Type="http://schemas.openxmlformats.org/officeDocument/2006/relationships/slide" Target="/ppt/slides/slide4.xml" Id="Rb147951975d646fd" /><Relationship Type="http://schemas.openxmlformats.org/officeDocument/2006/relationships/slide" Target="/ppt/slides/slide5.xml" Id="Ra626434641f94301" /><Relationship Type="http://schemas.openxmlformats.org/officeDocument/2006/relationships/slide" Target="/ppt/slides/slide6.xml" Id="R993f4bdff07d4c62" /><Relationship Type="http://schemas.openxmlformats.org/officeDocument/2006/relationships/slide" Target="/ppt/slides/slide7.xml" Id="R3d378036884e468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d6bdf618404e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f9c22a9d843f9" /><Relationship Type="http://schemas.openxmlformats.org/officeDocument/2006/relationships/theme" Target="/ppt/slideMasters/theme/theme1.xml" Id="R6f669425ec434c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2f9c22a9d843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40650b76d48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9e60c49284d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b067461e64e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20692a55e42b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8d10ccbb94b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29af0ea90403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1952f45e345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SCHÜTT FOREVER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SCHÜTT FOREVER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441 155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334 237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260 704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601 357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1 040 349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SCHÜTT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923 621 059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SCHÜTT FOREVER AS</a:t>
            </a:r>
          </a:p>
        </p:txBody>
      </p:sp>
    </p:spTree>
  </p:cSld>
  <p:clrMapOvr>
    <a:masterClrMapping xmlns:a="http://schemas.openxmlformats.org/drawingml/2006/main"/>
  </p:clrMapOvr>
</p:sld>
</file>