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ded0f94fa48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0b45dc8342419f"/>
  </p:sldMasterIdLst>
  <p:sldIdLst>
    <p:sldId xmlns:r="http://schemas.openxmlformats.org/officeDocument/2006/relationships" id="256" r:id="R57b6620a88ae4b32"/>
    <p:sldId xmlns:r="http://schemas.openxmlformats.org/officeDocument/2006/relationships" id="257" r:id="Rd318315f6ff84014"/>
    <p:sldId xmlns:r="http://schemas.openxmlformats.org/officeDocument/2006/relationships" id="258" r:id="R92890c4458af45a8"/>
    <p:sldId xmlns:r="http://schemas.openxmlformats.org/officeDocument/2006/relationships" id="259" r:id="Ra57d50cb395743a3"/>
    <p:sldId xmlns:r="http://schemas.openxmlformats.org/officeDocument/2006/relationships" id="260" r:id="R5fc450b1c32f42a8"/>
    <p:sldId xmlns:r="http://schemas.openxmlformats.org/officeDocument/2006/relationships" id="261" r:id="R258ae49c2a3c4cf9"/>
    <p:sldId xmlns:r="http://schemas.openxmlformats.org/officeDocument/2006/relationships" id="262" r:id="Rcdcd2b3c14304a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b45dc8342419f" /><Relationship Type="http://schemas.openxmlformats.org/officeDocument/2006/relationships/slide" Target="/ppt/slides/slide1.xml" Id="R57b6620a88ae4b32" /><Relationship Type="http://schemas.openxmlformats.org/officeDocument/2006/relationships/slide" Target="/ppt/slides/slide2.xml" Id="Rd318315f6ff84014" /><Relationship Type="http://schemas.openxmlformats.org/officeDocument/2006/relationships/slide" Target="/ppt/slides/slide3.xml" Id="R92890c4458af45a8" /><Relationship Type="http://schemas.openxmlformats.org/officeDocument/2006/relationships/slide" Target="/ppt/slides/slide4.xml" Id="Ra57d50cb395743a3" /><Relationship Type="http://schemas.openxmlformats.org/officeDocument/2006/relationships/slide" Target="/ppt/slides/slide5.xml" Id="R5fc450b1c32f42a8" /><Relationship Type="http://schemas.openxmlformats.org/officeDocument/2006/relationships/slide" Target="/ppt/slides/slide6.xml" Id="R258ae49c2a3c4cf9" /><Relationship Type="http://schemas.openxmlformats.org/officeDocument/2006/relationships/slide" Target="/ppt/slides/slide7.xml" Id="Rcdcd2b3c14304a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59f65173a4c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77a8183c041e7" /><Relationship Type="http://schemas.openxmlformats.org/officeDocument/2006/relationships/theme" Target="/ppt/slideMasters/theme/theme1.xml" Id="R718a5ee82c4849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377a8183c041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cd8df19f4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3386bd6b243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609778b9849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99e290c0e47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761b2c2e24d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3083fe46c4d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12404f58d45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SOOL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1 373 820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SOLVIK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Solvik, Nordseter terrasse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923 623 973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