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e876ed8bb742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eee165779543d7"/>
  </p:sldMasterIdLst>
  <p:sldIdLst>
    <p:sldId xmlns:r="http://schemas.openxmlformats.org/officeDocument/2006/relationships" id="256" r:id="Rb3affd6068ae4d6e"/>
    <p:sldId xmlns:r="http://schemas.openxmlformats.org/officeDocument/2006/relationships" id="257" r:id="R3e0e358f4a1e4036"/>
    <p:sldId xmlns:r="http://schemas.openxmlformats.org/officeDocument/2006/relationships" id="258" r:id="R182b4c5c80a14b94"/>
    <p:sldId xmlns:r="http://schemas.openxmlformats.org/officeDocument/2006/relationships" id="259" r:id="R00cdc81410c847bd"/>
    <p:sldId xmlns:r="http://schemas.openxmlformats.org/officeDocument/2006/relationships" id="260" r:id="R151f3247d0f6407b"/>
    <p:sldId xmlns:r="http://schemas.openxmlformats.org/officeDocument/2006/relationships" id="261" r:id="R26dbd71706964768"/>
    <p:sldId xmlns:r="http://schemas.openxmlformats.org/officeDocument/2006/relationships" id="262" r:id="R9d98300743a748d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eee165779543d7" /><Relationship Type="http://schemas.openxmlformats.org/officeDocument/2006/relationships/slide" Target="/ppt/slides/slide1.xml" Id="Rb3affd6068ae4d6e" /><Relationship Type="http://schemas.openxmlformats.org/officeDocument/2006/relationships/slide" Target="/ppt/slides/slide2.xml" Id="R3e0e358f4a1e4036" /><Relationship Type="http://schemas.openxmlformats.org/officeDocument/2006/relationships/slide" Target="/ppt/slides/slide3.xml" Id="R182b4c5c80a14b94" /><Relationship Type="http://schemas.openxmlformats.org/officeDocument/2006/relationships/slide" Target="/ppt/slides/slide4.xml" Id="R00cdc81410c847bd" /><Relationship Type="http://schemas.openxmlformats.org/officeDocument/2006/relationships/slide" Target="/ppt/slides/slide5.xml" Id="R151f3247d0f6407b" /><Relationship Type="http://schemas.openxmlformats.org/officeDocument/2006/relationships/slide" Target="/ppt/slides/slide6.xml" Id="R26dbd71706964768" /><Relationship Type="http://schemas.openxmlformats.org/officeDocument/2006/relationships/slide" Target="/ppt/slides/slide7.xml" Id="R9d98300743a748d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b37755798646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1d1b4e1a6e480e" /><Relationship Type="http://schemas.openxmlformats.org/officeDocument/2006/relationships/theme" Target="/ppt/slideMasters/theme/theme1.xml" Id="R5361f43c8ab440d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1d1b4e1a6e480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12394b11fb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ff86638ef04a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745f1ba14442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0efce13a31419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1bd4800cdf47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5246f94f62429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31e19a6e149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WOLFGANG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WOLFGANG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−17 286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216 474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416 191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STURLE WOLFGANG RASMUSSEN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Edvardsens gate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5034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923 626 794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WOLFGANG AS</a:t>
            </a:r>
          </a:p>
        </p:txBody>
      </p:sp>
    </p:spTree>
  </p:cSld>
  <p:clrMapOvr>
    <a:masterClrMapping xmlns:a="http://schemas.openxmlformats.org/drawingml/2006/main"/>
  </p:clrMapOvr>
</p:sld>
</file>