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8368e3a07f47f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6e73a5fffe4f23"/>
  </p:sldMasterIdLst>
  <p:sldIdLst>
    <p:sldId xmlns:r="http://schemas.openxmlformats.org/officeDocument/2006/relationships" id="256" r:id="R268f036ab7ec446c"/>
    <p:sldId xmlns:r="http://schemas.openxmlformats.org/officeDocument/2006/relationships" id="257" r:id="R495507b2c31a4301"/>
    <p:sldId xmlns:r="http://schemas.openxmlformats.org/officeDocument/2006/relationships" id="258" r:id="R0995f6dd18274534"/>
    <p:sldId xmlns:r="http://schemas.openxmlformats.org/officeDocument/2006/relationships" id="259" r:id="Raf82c93b28e84a7e"/>
    <p:sldId xmlns:r="http://schemas.openxmlformats.org/officeDocument/2006/relationships" id="260" r:id="R3879849656f44b3d"/>
    <p:sldId xmlns:r="http://schemas.openxmlformats.org/officeDocument/2006/relationships" id="261" r:id="R02ff1ced70834003"/>
    <p:sldId xmlns:r="http://schemas.openxmlformats.org/officeDocument/2006/relationships" id="262" r:id="R82665e6446a0447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6e73a5fffe4f23" /><Relationship Type="http://schemas.openxmlformats.org/officeDocument/2006/relationships/slide" Target="/ppt/slides/slide1.xml" Id="R268f036ab7ec446c" /><Relationship Type="http://schemas.openxmlformats.org/officeDocument/2006/relationships/slide" Target="/ppt/slides/slide2.xml" Id="R495507b2c31a4301" /><Relationship Type="http://schemas.openxmlformats.org/officeDocument/2006/relationships/slide" Target="/ppt/slides/slide3.xml" Id="R0995f6dd18274534" /><Relationship Type="http://schemas.openxmlformats.org/officeDocument/2006/relationships/slide" Target="/ppt/slides/slide4.xml" Id="Raf82c93b28e84a7e" /><Relationship Type="http://schemas.openxmlformats.org/officeDocument/2006/relationships/slide" Target="/ppt/slides/slide5.xml" Id="R3879849656f44b3d" /><Relationship Type="http://schemas.openxmlformats.org/officeDocument/2006/relationships/slide" Target="/ppt/slides/slide6.xml" Id="R02ff1ced70834003" /><Relationship Type="http://schemas.openxmlformats.org/officeDocument/2006/relationships/slide" Target="/ppt/slides/slide7.xml" Id="R82665e6446a0447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70d8e5e5d54df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5fa028ae01492b" /><Relationship Type="http://schemas.openxmlformats.org/officeDocument/2006/relationships/theme" Target="/ppt/slideMasters/theme/theme1.xml" Id="Rb339ad7f015a40c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5fa028ae0149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5853cb74e14a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8da93690c645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497282bb1845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51df1372141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fd2bb65c042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fbbd3c3b93442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a246325e9b4e0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WOLLAN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WOLLAN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WOLLAN HOLDING AS ble etablert [år] og holder til i Vennesla.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WOLLAN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WOLLAN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WOLLAN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8 562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30 370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49 370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WOLLAN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SIRI TERESE WOLLAN QUISPE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WOLLAN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Siri Quispe, Brandetoppen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4700 Vennesla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post@sirita.no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923 626 948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WOLLAN HOLDING AS</a:t>
            </a:r>
          </a:p>
        </p:txBody>
      </p:sp>
    </p:spTree>
  </p:cSld>
  <p:clrMapOvr>
    <a:masterClrMapping xmlns:a="http://schemas.openxmlformats.org/drawingml/2006/main"/>
  </p:clrMapOvr>
</p:sld>
</file>