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79eaa6213d47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1dc9af066941f4"/>
  </p:sldMasterIdLst>
  <p:sldIdLst>
    <p:sldId xmlns:r="http://schemas.openxmlformats.org/officeDocument/2006/relationships" id="256" r:id="R3c857ccc4db5430f"/>
    <p:sldId xmlns:r="http://schemas.openxmlformats.org/officeDocument/2006/relationships" id="257" r:id="R76ae8b792ee244f5"/>
    <p:sldId xmlns:r="http://schemas.openxmlformats.org/officeDocument/2006/relationships" id="258" r:id="R38647272e73d4a63"/>
    <p:sldId xmlns:r="http://schemas.openxmlformats.org/officeDocument/2006/relationships" id="259" r:id="R14012ca3678041de"/>
    <p:sldId xmlns:r="http://schemas.openxmlformats.org/officeDocument/2006/relationships" id="260" r:id="R6758c9d1e8a04280"/>
    <p:sldId xmlns:r="http://schemas.openxmlformats.org/officeDocument/2006/relationships" id="261" r:id="Rac3254513022435d"/>
    <p:sldId xmlns:r="http://schemas.openxmlformats.org/officeDocument/2006/relationships" id="262" r:id="Rbb5eadfc49e54b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1dc9af066941f4" /><Relationship Type="http://schemas.openxmlformats.org/officeDocument/2006/relationships/slide" Target="/ppt/slides/slide1.xml" Id="R3c857ccc4db5430f" /><Relationship Type="http://schemas.openxmlformats.org/officeDocument/2006/relationships/slide" Target="/ppt/slides/slide2.xml" Id="R76ae8b792ee244f5" /><Relationship Type="http://schemas.openxmlformats.org/officeDocument/2006/relationships/slide" Target="/ppt/slides/slide3.xml" Id="R38647272e73d4a63" /><Relationship Type="http://schemas.openxmlformats.org/officeDocument/2006/relationships/slide" Target="/ppt/slides/slide4.xml" Id="R14012ca3678041de" /><Relationship Type="http://schemas.openxmlformats.org/officeDocument/2006/relationships/slide" Target="/ppt/slides/slide5.xml" Id="R6758c9d1e8a04280" /><Relationship Type="http://schemas.openxmlformats.org/officeDocument/2006/relationships/slide" Target="/ppt/slides/slide6.xml" Id="Rac3254513022435d" /><Relationship Type="http://schemas.openxmlformats.org/officeDocument/2006/relationships/slide" Target="/ppt/slides/slide7.xml" Id="Rbb5eadfc49e54b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c1b7816c6f4e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a578f022c488a" /><Relationship Type="http://schemas.openxmlformats.org/officeDocument/2006/relationships/theme" Target="/ppt/slideMasters/theme/theme1.xml" Id="Rc1705be863e947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7a578f022c48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abc5131384a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a3e868eff45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26fd12d284f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5835f6e0c4e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b7d053e6f4c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90a6c68974a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cf5e9585941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ODDMUND GROVEN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ODDMUND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ODDMUND GROVEN AS ble etablert [år] og holder til i Bjugn.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ODDMUND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ODDMUND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ODDMUND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93 808 336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−2 154 083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−942 715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35 119 118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76 426 564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ODDMUND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ODDMUND GROVEN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ODDMUND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næringspark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7160 Bjugn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923 627 804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ODDMUND GROVEN AS</a:t>
            </a:r>
          </a:p>
        </p:txBody>
      </p:sp>
    </p:spTree>
  </p:cSld>
  <p:clrMapOvr>
    <a:masterClrMapping xmlns:a="http://schemas.openxmlformats.org/drawingml/2006/main"/>
  </p:clrMapOvr>
</p:sld>
</file>