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464eec59848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c1c56b0004b3e"/>
  </p:sldMasterIdLst>
  <p:sldIdLst>
    <p:sldId xmlns:r="http://schemas.openxmlformats.org/officeDocument/2006/relationships" id="256" r:id="R987b701ee1fb445f"/>
    <p:sldId xmlns:r="http://schemas.openxmlformats.org/officeDocument/2006/relationships" id="257" r:id="R65f7c9ecf15842e0"/>
    <p:sldId xmlns:r="http://schemas.openxmlformats.org/officeDocument/2006/relationships" id="258" r:id="R4d5edbfd72684e01"/>
    <p:sldId xmlns:r="http://schemas.openxmlformats.org/officeDocument/2006/relationships" id="259" r:id="Re6669ec917dc4e56"/>
    <p:sldId xmlns:r="http://schemas.openxmlformats.org/officeDocument/2006/relationships" id="260" r:id="R7bfcccb8380e49d1"/>
    <p:sldId xmlns:r="http://schemas.openxmlformats.org/officeDocument/2006/relationships" id="261" r:id="R8496159c1dfd4a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c1c56b0004b3e" /><Relationship Type="http://schemas.openxmlformats.org/officeDocument/2006/relationships/slide" Target="/ppt/slides/slide1.xml" Id="R987b701ee1fb445f" /><Relationship Type="http://schemas.openxmlformats.org/officeDocument/2006/relationships/slide" Target="/ppt/slides/slide2.xml" Id="R65f7c9ecf15842e0" /><Relationship Type="http://schemas.openxmlformats.org/officeDocument/2006/relationships/slide" Target="/ppt/slides/slide3.xml" Id="R4d5edbfd72684e01" /><Relationship Type="http://schemas.openxmlformats.org/officeDocument/2006/relationships/slide" Target="/ppt/slides/slide4.xml" Id="Re6669ec917dc4e56" /><Relationship Type="http://schemas.openxmlformats.org/officeDocument/2006/relationships/slide" Target="/ppt/slides/slide5.xml" Id="R7bfcccb8380e49d1" /><Relationship Type="http://schemas.openxmlformats.org/officeDocument/2006/relationships/slide" Target="/ppt/slides/slide6.xml" Id="R8496159c1dfd4a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de47374e5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ec3af9f6448cc" /><Relationship Type="http://schemas.openxmlformats.org/officeDocument/2006/relationships/theme" Target="/ppt/slideMasters/theme/theme1.xml" Id="Rc085200e8887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3ec3af9f64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2df937cca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4e07f75b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a912bff97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79ce8ce9a4f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ef21402b0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a00becf4248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SVEAAS' OG HUSTRU GRANVILDE F. KNUDSEN MANDALSFOND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SVEAAS' OG HUSTRU GRANVILDE F. KNUDSEN MANDALSFOND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SVEAAS' OG HUSTRU GRANVILDE F. KNUDSEN MANDALSFOND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SVEAAS' OG HUSTRU GRANVILDE F. KNUDSEN MANDALSFOND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SVEAAS' OG HUSTRU GRANVILDE F. KNUDSEN MANDALSFOND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SVEAAS' OG HUSTRU GRANVILDE F. KNUDSEN MANDALSFOND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2 111 016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1 621 581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21 542 900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21 691 650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SVEAAS' OG HUSTRU GRANVILDE F. KNUDSEN MANDALSFOND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 Holding, 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923 629 874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SVEAAS' OG HUSTRU GRANVILDE F. KNUDSEN MANDALSFOND STI</a:t>
            </a:r>
          </a:p>
        </p:txBody>
      </p:sp>
    </p:spTree>
  </p:cSld>
  <p:clrMapOvr>
    <a:masterClrMapping xmlns:a="http://schemas.openxmlformats.org/drawingml/2006/main"/>
  </p:clrMapOvr>
</p:sld>
</file>