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5ab4a4d2c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730edb8e14227"/>
  </p:sldMasterIdLst>
  <p:sldIdLst>
    <p:sldId xmlns:r="http://schemas.openxmlformats.org/officeDocument/2006/relationships" id="256" r:id="R79d5fb47327247ad"/>
    <p:sldId xmlns:r="http://schemas.openxmlformats.org/officeDocument/2006/relationships" id="257" r:id="R641246d3514a448f"/>
    <p:sldId xmlns:r="http://schemas.openxmlformats.org/officeDocument/2006/relationships" id="258" r:id="Ra2dfa3402e0e4496"/>
    <p:sldId xmlns:r="http://schemas.openxmlformats.org/officeDocument/2006/relationships" id="259" r:id="Rf2edd73b8db24c59"/>
    <p:sldId xmlns:r="http://schemas.openxmlformats.org/officeDocument/2006/relationships" id="260" r:id="R5ae933882e83471c"/>
    <p:sldId xmlns:r="http://schemas.openxmlformats.org/officeDocument/2006/relationships" id="261" r:id="R18e74cd0d40e42fe"/>
    <p:sldId xmlns:r="http://schemas.openxmlformats.org/officeDocument/2006/relationships" id="262" r:id="R930cdc2cf2fb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730edb8e14227" /><Relationship Type="http://schemas.openxmlformats.org/officeDocument/2006/relationships/slide" Target="/ppt/slides/slide1.xml" Id="R79d5fb47327247ad" /><Relationship Type="http://schemas.openxmlformats.org/officeDocument/2006/relationships/slide" Target="/ppt/slides/slide2.xml" Id="R641246d3514a448f" /><Relationship Type="http://schemas.openxmlformats.org/officeDocument/2006/relationships/slide" Target="/ppt/slides/slide3.xml" Id="Ra2dfa3402e0e4496" /><Relationship Type="http://schemas.openxmlformats.org/officeDocument/2006/relationships/slide" Target="/ppt/slides/slide4.xml" Id="Rf2edd73b8db24c59" /><Relationship Type="http://schemas.openxmlformats.org/officeDocument/2006/relationships/slide" Target="/ppt/slides/slide5.xml" Id="R5ae933882e83471c" /><Relationship Type="http://schemas.openxmlformats.org/officeDocument/2006/relationships/slide" Target="/ppt/slides/slide6.xml" Id="R18e74cd0d40e42fe" /><Relationship Type="http://schemas.openxmlformats.org/officeDocument/2006/relationships/slide" Target="/ppt/slides/slide7.xml" Id="R930cdc2cf2fb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b7cce7a50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f23982db4583" /><Relationship Type="http://schemas.openxmlformats.org/officeDocument/2006/relationships/theme" Target="/ppt/slideMasters/theme/theme1.xml" Id="Rcad6a4f596b1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5f23982db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2afcd318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56bd37a1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5a26b75b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fa32456b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8ef835f6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db9fa403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a094d153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VDM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25 765 721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26 228 817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LOUIE HENRY VAN 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Louie Van der Meij, Grønland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VDM HOLDING AS</a:t>
            </a:r>
          </a:p>
        </p:txBody>
      </p:sp>
    </p:spTree>
  </p:cSld>
  <p:clrMapOvr>
    <a:masterClrMapping xmlns:a="http://schemas.openxmlformats.org/drawingml/2006/main"/>
  </p:clrMapOvr>
</p:sld>
</file>