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8c873066b49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920bce2a144b5"/>
  </p:sldMasterIdLst>
  <p:sldIdLst>
    <p:sldId xmlns:r="http://schemas.openxmlformats.org/officeDocument/2006/relationships" id="256" r:id="R39d5dfb2be724429"/>
    <p:sldId xmlns:r="http://schemas.openxmlformats.org/officeDocument/2006/relationships" id="257" r:id="R21daabdde8ad4a21"/>
    <p:sldId xmlns:r="http://schemas.openxmlformats.org/officeDocument/2006/relationships" id="258" r:id="Rab572f5053ab411a"/>
    <p:sldId xmlns:r="http://schemas.openxmlformats.org/officeDocument/2006/relationships" id="259" r:id="Rf5adb80f52bc4a55"/>
    <p:sldId xmlns:r="http://schemas.openxmlformats.org/officeDocument/2006/relationships" id="260" r:id="R89ff7ecf85e343bf"/>
    <p:sldId xmlns:r="http://schemas.openxmlformats.org/officeDocument/2006/relationships" id="261" r:id="Rb9740c3fd8cc4e72"/>
    <p:sldId xmlns:r="http://schemas.openxmlformats.org/officeDocument/2006/relationships" id="262" r:id="R018182d09b19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920bce2a144b5" /><Relationship Type="http://schemas.openxmlformats.org/officeDocument/2006/relationships/slide" Target="/ppt/slides/slide1.xml" Id="R39d5dfb2be724429" /><Relationship Type="http://schemas.openxmlformats.org/officeDocument/2006/relationships/slide" Target="/ppt/slides/slide2.xml" Id="R21daabdde8ad4a21" /><Relationship Type="http://schemas.openxmlformats.org/officeDocument/2006/relationships/slide" Target="/ppt/slides/slide3.xml" Id="Rab572f5053ab411a" /><Relationship Type="http://schemas.openxmlformats.org/officeDocument/2006/relationships/slide" Target="/ppt/slides/slide4.xml" Id="Rf5adb80f52bc4a55" /><Relationship Type="http://schemas.openxmlformats.org/officeDocument/2006/relationships/slide" Target="/ppt/slides/slide5.xml" Id="R89ff7ecf85e343bf" /><Relationship Type="http://schemas.openxmlformats.org/officeDocument/2006/relationships/slide" Target="/ppt/slides/slide6.xml" Id="Rb9740c3fd8cc4e72" /><Relationship Type="http://schemas.openxmlformats.org/officeDocument/2006/relationships/slide" Target="/ppt/slides/slide7.xml" Id="R018182d09b19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726bbe443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3d2895bc43a3" /><Relationship Type="http://schemas.openxmlformats.org/officeDocument/2006/relationships/theme" Target="/ppt/slideMasters/theme/theme1.xml" Id="R82ed990682f5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53d2895bc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e6bb1428c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6ab8f155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a6bd0524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b4a6f4a3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99abccd3d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1bbb34e3a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672716f17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INVESTERING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9 006 147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Gudridhaugen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923 639 691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INVESTERING AS</a:t>
            </a:r>
          </a:p>
        </p:txBody>
      </p:sp>
    </p:spTree>
  </p:cSld>
  <p:clrMapOvr>
    <a:masterClrMapping xmlns:a="http://schemas.openxmlformats.org/drawingml/2006/main"/>
  </p:clrMapOvr>
</p:sld>
</file>