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cd6cadaaf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14fdb054c4268"/>
  </p:sldMasterIdLst>
  <p:sldIdLst>
    <p:sldId xmlns:r="http://schemas.openxmlformats.org/officeDocument/2006/relationships" id="256" r:id="R2196cc75d33743bd"/>
    <p:sldId xmlns:r="http://schemas.openxmlformats.org/officeDocument/2006/relationships" id="257" r:id="R1c42ec7c3f40480c"/>
    <p:sldId xmlns:r="http://schemas.openxmlformats.org/officeDocument/2006/relationships" id="258" r:id="R342adafa12b54a4e"/>
    <p:sldId xmlns:r="http://schemas.openxmlformats.org/officeDocument/2006/relationships" id="259" r:id="Rca84f37e66c0406b"/>
    <p:sldId xmlns:r="http://schemas.openxmlformats.org/officeDocument/2006/relationships" id="260" r:id="R143e4318e78045cc"/>
    <p:sldId xmlns:r="http://schemas.openxmlformats.org/officeDocument/2006/relationships" id="261" r:id="Rf38b6aae496649ba"/>
    <p:sldId xmlns:r="http://schemas.openxmlformats.org/officeDocument/2006/relationships" id="262" r:id="R33bc9ffacdeb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14fdb054c4268" /><Relationship Type="http://schemas.openxmlformats.org/officeDocument/2006/relationships/slide" Target="/ppt/slides/slide1.xml" Id="R2196cc75d33743bd" /><Relationship Type="http://schemas.openxmlformats.org/officeDocument/2006/relationships/slide" Target="/ppt/slides/slide2.xml" Id="R1c42ec7c3f40480c" /><Relationship Type="http://schemas.openxmlformats.org/officeDocument/2006/relationships/slide" Target="/ppt/slides/slide3.xml" Id="R342adafa12b54a4e" /><Relationship Type="http://schemas.openxmlformats.org/officeDocument/2006/relationships/slide" Target="/ppt/slides/slide4.xml" Id="Rca84f37e66c0406b" /><Relationship Type="http://schemas.openxmlformats.org/officeDocument/2006/relationships/slide" Target="/ppt/slides/slide5.xml" Id="R143e4318e78045cc" /><Relationship Type="http://schemas.openxmlformats.org/officeDocument/2006/relationships/slide" Target="/ppt/slides/slide6.xml" Id="Rf38b6aae496649ba" /><Relationship Type="http://schemas.openxmlformats.org/officeDocument/2006/relationships/slide" Target="/ppt/slides/slide7.xml" Id="R33bc9ffacdeb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0fe774bf4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3d930544b4675" /><Relationship Type="http://schemas.openxmlformats.org/officeDocument/2006/relationships/theme" Target="/ppt/slideMasters/theme/theme1.xml" Id="R6c9809b304ad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3d930544b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4fa261bd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c6ae2c19c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2b55fb04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4fa91c4fa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228028696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b233a5ba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8e084c11e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