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9dbd010e8140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db9c7ac4fe47b7"/>
  </p:sldMasterIdLst>
  <p:sldIdLst>
    <p:sldId xmlns:r="http://schemas.openxmlformats.org/officeDocument/2006/relationships" id="256" r:id="R177658e699104e77"/>
    <p:sldId xmlns:r="http://schemas.openxmlformats.org/officeDocument/2006/relationships" id="257" r:id="R10369778e7d1447f"/>
    <p:sldId xmlns:r="http://schemas.openxmlformats.org/officeDocument/2006/relationships" id="258" r:id="Rbcdbd2b6cc034c29"/>
    <p:sldId xmlns:r="http://schemas.openxmlformats.org/officeDocument/2006/relationships" id="259" r:id="R089a297732dd4231"/>
    <p:sldId xmlns:r="http://schemas.openxmlformats.org/officeDocument/2006/relationships" id="260" r:id="Rba98e725de214c96"/>
    <p:sldId xmlns:r="http://schemas.openxmlformats.org/officeDocument/2006/relationships" id="261" r:id="Rc4d3a8d083934136"/>
    <p:sldId xmlns:r="http://schemas.openxmlformats.org/officeDocument/2006/relationships" id="262" r:id="R83787b71664a4b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db9c7ac4fe47b7" /><Relationship Type="http://schemas.openxmlformats.org/officeDocument/2006/relationships/slide" Target="/ppt/slides/slide1.xml" Id="R177658e699104e77" /><Relationship Type="http://schemas.openxmlformats.org/officeDocument/2006/relationships/slide" Target="/ppt/slides/slide2.xml" Id="R10369778e7d1447f" /><Relationship Type="http://schemas.openxmlformats.org/officeDocument/2006/relationships/slide" Target="/ppt/slides/slide3.xml" Id="Rbcdbd2b6cc034c29" /><Relationship Type="http://schemas.openxmlformats.org/officeDocument/2006/relationships/slide" Target="/ppt/slides/slide4.xml" Id="R089a297732dd4231" /><Relationship Type="http://schemas.openxmlformats.org/officeDocument/2006/relationships/slide" Target="/ppt/slides/slide5.xml" Id="Rba98e725de214c96" /><Relationship Type="http://schemas.openxmlformats.org/officeDocument/2006/relationships/slide" Target="/ppt/slides/slide6.xml" Id="Rc4d3a8d083934136" /><Relationship Type="http://schemas.openxmlformats.org/officeDocument/2006/relationships/slide" Target="/ppt/slides/slide7.xml" Id="R83787b71664a4b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6ed2009ca743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2bfb5e0254bee" /><Relationship Type="http://schemas.openxmlformats.org/officeDocument/2006/relationships/theme" Target="/ppt/slideMasters/theme/theme1.xml" Id="Rfc6ceedea5be49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12bfb5e0254b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80c13709149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71cf679384b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018f39d1c43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40a4eef1a4e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c63377b5944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5d682fbd84e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386d76c1442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STANGELAND &amp; BIRKELAND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&amp; BIRKELAND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&amp; BIRKELAND HOLDING AS ble etablert [år] og holder til i Sveio.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&amp; BIRKELAND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&amp; BIRKELAND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&amp; BIRKELAND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3 255 599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133 701 457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153 068 449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&amp; BIRKELAND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GRUPPEN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KPB INDUSTRIER AS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&amp; BIRKELAND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Ekrene Næringspark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5550 Sveio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923 652 922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&amp; BIRKELAND HOLDING AS</a:t>
            </a:r>
          </a:p>
        </p:txBody>
      </p:sp>
    </p:spTree>
  </p:cSld>
  <p:clrMapOvr>
    <a:masterClrMapping xmlns:a="http://schemas.openxmlformats.org/drawingml/2006/main"/>
  </p:clrMapOvr>
</p:sld>
</file>