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ded073a56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e98e2a2364064"/>
  </p:sldMasterIdLst>
  <p:sldIdLst>
    <p:sldId xmlns:r="http://schemas.openxmlformats.org/officeDocument/2006/relationships" id="256" r:id="R9d360cb60f644262"/>
    <p:sldId xmlns:r="http://schemas.openxmlformats.org/officeDocument/2006/relationships" id="257" r:id="Rd08b8072bae94f1e"/>
    <p:sldId xmlns:r="http://schemas.openxmlformats.org/officeDocument/2006/relationships" id="258" r:id="R729a2e7384be4c5c"/>
    <p:sldId xmlns:r="http://schemas.openxmlformats.org/officeDocument/2006/relationships" id="259" r:id="Rbd2d4e0dc6d4447a"/>
    <p:sldId xmlns:r="http://schemas.openxmlformats.org/officeDocument/2006/relationships" id="260" r:id="R26a810e3080e4559"/>
    <p:sldId xmlns:r="http://schemas.openxmlformats.org/officeDocument/2006/relationships" id="261" r:id="R4b8dd09e3fca49bc"/>
    <p:sldId xmlns:r="http://schemas.openxmlformats.org/officeDocument/2006/relationships" id="262" r:id="R9af3100dfbce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e98e2a2364064" /><Relationship Type="http://schemas.openxmlformats.org/officeDocument/2006/relationships/slide" Target="/ppt/slides/slide1.xml" Id="R9d360cb60f644262" /><Relationship Type="http://schemas.openxmlformats.org/officeDocument/2006/relationships/slide" Target="/ppt/slides/slide2.xml" Id="Rd08b8072bae94f1e" /><Relationship Type="http://schemas.openxmlformats.org/officeDocument/2006/relationships/slide" Target="/ppt/slides/slide3.xml" Id="R729a2e7384be4c5c" /><Relationship Type="http://schemas.openxmlformats.org/officeDocument/2006/relationships/slide" Target="/ppt/slides/slide4.xml" Id="Rbd2d4e0dc6d4447a" /><Relationship Type="http://schemas.openxmlformats.org/officeDocument/2006/relationships/slide" Target="/ppt/slides/slide5.xml" Id="R26a810e3080e4559" /><Relationship Type="http://schemas.openxmlformats.org/officeDocument/2006/relationships/slide" Target="/ppt/slides/slide6.xml" Id="R4b8dd09e3fca49bc" /><Relationship Type="http://schemas.openxmlformats.org/officeDocument/2006/relationships/slide" Target="/ppt/slides/slide7.xml" Id="R9af3100dfbce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c95472783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02efcba74ee4" /><Relationship Type="http://schemas.openxmlformats.org/officeDocument/2006/relationships/theme" Target="/ppt/slideMasters/theme/theme1.xml" Id="Rf1518b740be4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a02efcba7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4205b3ed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98b92b5c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d20d17d9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974913f1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7c9316f1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d4b7fe8b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cfb6df7f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13 936 760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MJELDE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Østenstadveien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923 661 387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AS</a:t>
            </a:r>
          </a:p>
        </p:txBody>
      </p:sp>
    </p:spTree>
  </p:cSld>
  <p:clrMapOvr>
    <a:masterClrMapping xmlns:a="http://schemas.openxmlformats.org/drawingml/2006/main"/>
  </p:clrMapOvr>
</p:sld>
</file>