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eeeded731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810b59f4154bf3"/>
  </p:sldMasterIdLst>
  <p:sldIdLst>
    <p:sldId xmlns:r="http://schemas.openxmlformats.org/officeDocument/2006/relationships" id="256" r:id="R7e631b75d64b45a8"/>
    <p:sldId xmlns:r="http://schemas.openxmlformats.org/officeDocument/2006/relationships" id="257" r:id="Re5dee10e853241e5"/>
    <p:sldId xmlns:r="http://schemas.openxmlformats.org/officeDocument/2006/relationships" id="258" r:id="R2183944bfe4f4c38"/>
    <p:sldId xmlns:r="http://schemas.openxmlformats.org/officeDocument/2006/relationships" id="259" r:id="Ra96b941cc4f645d1"/>
    <p:sldId xmlns:r="http://schemas.openxmlformats.org/officeDocument/2006/relationships" id="260" r:id="Rb8765382de2344f9"/>
    <p:sldId xmlns:r="http://schemas.openxmlformats.org/officeDocument/2006/relationships" id="261" r:id="R367b88738aa34ae9"/>
    <p:sldId xmlns:r="http://schemas.openxmlformats.org/officeDocument/2006/relationships" id="262" r:id="R35061275a965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10b59f4154bf3" /><Relationship Type="http://schemas.openxmlformats.org/officeDocument/2006/relationships/slide" Target="/ppt/slides/slide1.xml" Id="R7e631b75d64b45a8" /><Relationship Type="http://schemas.openxmlformats.org/officeDocument/2006/relationships/slide" Target="/ppt/slides/slide2.xml" Id="Re5dee10e853241e5" /><Relationship Type="http://schemas.openxmlformats.org/officeDocument/2006/relationships/slide" Target="/ppt/slides/slide3.xml" Id="R2183944bfe4f4c38" /><Relationship Type="http://schemas.openxmlformats.org/officeDocument/2006/relationships/slide" Target="/ppt/slides/slide4.xml" Id="Ra96b941cc4f645d1" /><Relationship Type="http://schemas.openxmlformats.org/officeDocument/2006/relationships/slide" Target="/ppt/slides/slide5.xml" Id="Rb8765382de2344f9" /><Relationship Type="http://schemas.openxmlformats.org/officeDocument/2006/relationships/slide" Target="/ppt/slides/slide6.xml" Id="R367b88738aa34ae9" /><Relationship Type="http://schemas.openxmlformats.org/officeDocument/2006/relationships/slide" Target="/ppt/slides/slide7.xml" Id="R35061275a965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f27784adf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3f2757fee468c" /><Relationship Type="http://schemas.openxmlformats.org/officeDocument/2006/relationships/theme" Target="/ppt/slideMasters/theme/theme1.xml" Id="Rf1d5fd6f93ed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3f2757fee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08541ab47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845c11b9a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80770b6d642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4eb4069e45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83495b79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b6acc36b4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c76867f9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 VITOS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 VITOS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 VITOS NORGE AS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 VITOS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 VITOS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 VITOS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6 264 481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 VITOS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 VITOS MEDICAL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 VITOS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923 663 304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 VITOS NORGE AS</a:t>
            </a:r>
          </a:p>
        </p:txBody>
      </p:sp>
    </p:spTree>
  </p:cSld>
  <p:clrMapOvr>
    <a:masterClrMapping xmlns:a="http://schemas.openxmlformats.org/drawingml/2006/main"/>
  </p:clrMapOvr>
</p:sld>
</file>