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04ad481a98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2f908b64b4c06"/>
  </p:sldMasterIdLst>
  <p:sldIdLst>
    <p:sldId xmlns:r="http://schemas.openxmlformats.org/officeDocument/2006/relationships" id="256" r:id="Rbb1a9e1935984107"/>
    <p:sldId xmlns:r="http://schemas.openxmlformats.org/officeDocument/2006/relationships" id="257" r:id="R596e7f62b27b4e12"/>
    <p:sldId xmlns:r="http://schemas.openxmlformats.org/officeDocument/2006/relationships" id="258" r:id="Rc28c3b76149d470f"/>
    <p:sldId xmlns:r="http://schemas.openxmlformats.org/officeDocument/2006/relationships" id="259" r:id="Rb30ed471e1274c36"/>
    <p:sldId xmlns:r="http://schemas.openxmlformats.org/officeDocument/2006/relationships" id="260" r:id="R084b8b93f91b4303"/>
    <p:sldId xmlns:r="http://schemas.openxmlformats.org/officeDocument/2006/relationships" id="261" r:id="R2d287197c2ef4380"/>
    <p:sldId xmlns:r="http://schemas.openxmlformats.org/officeDocument/2006/relationships" id="262" r:id="R66a14a43b5e3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2f908b64b4c06" /><Relationship Type="http://schemas.openxmlformats.org/officeDocument/2006/relationships/slide" Target="/ppt/slides/slide1.xml" Id="Rbb1a9e1935984107" /><Relationship Type="http://schemas.openxmlformats.org/officeDocument/2006/relationships/slide" Target="/ppt/slides/slide2.xml" Id="R596e7f62b27b4e12" /><Relationship Type="http://schemas.openxmlformats.org/officeDocument/2006/relationships/slide" Target="/ppt/slides/slide3.xml" Id="Rc28c3b76149d470f" /><Relationship Type="http://schemas.openxmlformats.org/officeDocument/2006/relationships/slide" Target="/ppt/slides/slide4.xml" Id="Rb30ed471e1274c36" /><Relationship Type="http://schemas.openxmlformats.org/officeDocument/2006/relationships/slide" Target="/ppt/slides/slide5.xml" Id="R084b8b93f91b4303" /><Relationship Type="http://schemas.openxmlformats.org/officeDocument/2006/relationships/slide" Target="/ppt/slides/slide6.xml" Id="R2d287197c2ef4380" /><Relationship Type="http://schemas.openxmlformats.org/officeDocument/2006/relationships/slide" Target="/ppt/slides/slide7.xml" Id="R66a14a43b5e3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6e8b8b503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445bba6604cf2" /><Relationship Type="http://schemas.openxmlformats.org/officeDocument/2006/relationships/theme" Target="/ppt/slideMasters/theme/theme1.xml" Id="R82f71f0603c4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2445bba660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4b2e70ad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0e8041543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b760668845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087cd000f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0b9cf879f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6b6d983a14e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ee7664dbf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