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5c423b47174a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f2713224e64fa6"/>
  </p:sldMasterIdLst>
  <p:sldIdLst>
    <p:sldId xmlns:r="http://schemas.openxmlformats.org/officeDocument/2006/relationships" id="256" r:id="R7c7ef372ab834baf"/>
    <p:sldId xmlns:r="http://schemas.openxmlformats.org/officeDocument/2006/relationships" id="257" r:id="R3751f98f0adf4ded"/>
    <p:sldId xmlns:r="http://schemas.openxmlformats.org/officeDocument/2006/relationships" id="258" r:id="R4f0c732058494f92"/>
    <p:sldId xmlns:r="http://schemas.openxmlformats.org/officeDocument/2006/relationships" id="259" r:id="Rbc45881efda6439d"/>
    <p:sldId xmlns:r="http://schemas.openxmlformats.org/officeDocument/2006/relationships" id="260" r:id="R30dbafc344064283"/>
    <p:sldId xmlns:r="http://schemas.openxmlformats.org/officeDocument/2006/relationships" id="261" r:id="R0c49734e93114ce2"/>
    <p:sldId xmlns:r="http://schemas.openxmlformats.org/officeDocument/2006/relationships" id="262" r:id="Rd41f7b081f2e42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f2713224e64fa6" /><Relationship Type="http://schemas.openxmlformats.org/officeDocument/2006/relationships/slide" Target="/ppt/slides/slide1.xml" Id="R7c7ef372ab834baf" /><Relationship Type="http://schemas.openxmlformats.org/officeDocument/2006/relationships/slide" Target="/ppt/slides/slide2.xml" Id="R3751f98f0adf4ded" /><Relationship Type="http://schemas.openxmlformats.org/officeDocument/2006/relationships/slide" Target="/ppt/slides/slide3.xml" Id="R4f0c732058494f92" /><Relationship Type="http://schemas.openxmlformats.org/officeDocument/2006/relationships/slide" Target="/ppt/slides/slide4.xml" Id="Rbc45881efda6439d" /><Relationship Type="http://schemas.openxmlformats.org/officeDocument/2006/relationships/slide" Target="/ppt/slides/slide5.xml" Id="R30dbafc344064283" /><Relationship Type="http://schemas.openxmlformats.org/officeDocument/2006/relationships/slide" Target="/ppt/slides/slide6.xml" Id="R0c49734e93114ce2" /><Relationship Type="http://schemas.openxmlformats.org/officeDocument/2006/relationships/slide" Target="/ppt/slides/slide7.xml" Id="Rd41f7b081f2e42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fd1a25bda45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047cfea0544f8" /><Relationship Type="http://schemas.openxmlformats.org/officeDocument/2006/relationships/theme" Target="/ppt/slideMasters/theme/theme1.xml" Id="R42535e21eedb4d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4047cfea0544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9855d2cee46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9c6a2decd48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e2b74aa6c49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ef287796f4f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460224a4549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da41ec08345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65d943f254e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NICOMARIE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NICOMARIE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NICOMARIE INVEST AS ble etablert [år] og holder til i Hidrasund.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NICOMARIE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NICOMARIE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NICOMARIE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165 319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5 535 829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6 134 586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NICOMARIE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NICOMARIE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Nilsen, Kirkehamnveien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4432 Hidrasund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923 672 273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NICOMARIE INVEST AS</a:t>
            </a:r>
          </a:p>
        </p:txBody>
      </p:sp>
    </p:spTree>
  </p:cSld>
  <p:clrMapOvr>
    <a:masterClrMapping xmlns:a="http://schemas.openxmlformats.org/drawingml/2006/main"/>
  </p:clrMapOvr>
</p:sld>
</file>