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c9da5206ea48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fb3ffa05f642ab"/>
  </p:sldMasterIdLst>
  <p:sldIdLst>
    <p:sldId xmlns:r="http://schemas.openxmlformats.org/officeDocument/2006/relationships" id="256" r:id="Raa6b5b837c344a61"/>
    <p:sldId xmlns:r="http://schemas.openxmlformats.org/officeDocument/2006/relationships" id="257" r:id="R826f56a803564ddf"/>
    <p:sldId xmlns:r="http://schemas.openxmlformats.org/officeDocument/2006/relationships" id="258" r:id="Re5a172698e0a4869"/>
    <p:sldId xmlns:r="http://schemas.openxmlformats.org/officeDocument/2006/relationships" id="259" r:id="R96338297cda44460"/>
    <p:sldId xmlns:r="http://schemas.openxmlformats.org/officeDocument/2006/relationships" id="260" r:id="R90460ff4cbf346ab"/>
    <p:sldId xmlns:r="http://schemas.openxmlformats.org/officeDocument/2006/relationships" id="261" r:id="R642b7a59462d4ae4"/>
    <p:sldId xmlns:r="http://schemas.openxmlformats.org/officeDocument/2006/relationships" id="262" r:id="Rdf0f5a618744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b3ffa05f642ab" /><Relationship Type="http://schemas.openxmlformats.org/officeDocument/2006/relationships/slide" Target="/ppt/slides/slide1.xml" Id="Raa6b5b837c344a61" /><Relationship Type="http://schemas.openxmlformats.org/officeDocument/2006/relationships/slide" Target="/ppt/slides/slide2.xml" Id="R826f56a803564ddf" /><Relationship Type="http://schemas.openxmlformats.org/officeDocument/2006/relationships/slide" Target="/ppt/slides/slide3.xml" Id="Re5a172698e0a4869" /><Relationship Type="http://schemas.openxmlformats.org/officeDocument/2006/relationships/slide" Target="/ppt/slides/slide4.xml" Id="R96338297cda44460" /><Relationship Type="http://schemas.openxmlformats.org/officeDocument/2006/relationships/slide" Target="/ppt/slides/slide5.xml" Id="R90460ff4cbf346ab" /><Relationship Type="http://schemas.openxmlformats.org/officeDocument/2006/relationships/slide" Target="/ppt/slides/slide6.xml" Id="R642b7a59462d4ae4" /><Relationship Type="http://schemas.openxmlformats.org/officeDocument/2006/relationships/slide" Target="/ppt/slides/slide7.xml" Id="Rdf0f5a618744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e8b0ec3ad4a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991f4cbf74fdd" /><Relationship Type="http://schemas.openxmlformats.org/officeDocument/2006/relationships/theme" Target="/ppt/slideMasters/theme/theme1.xml" Id="R051faab1bf0747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991f4cbf74f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b8ce33bd64b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d1fa14d61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ac5314b2740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98ffb61ea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5d75745b1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6311e179a4d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d327348ef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 DETALJ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DETALJ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DETALJ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DETALJ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DETALJ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DETALJ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90 811 736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−5 134 023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−5 025 963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51 860 373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DETALJ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JOTUNFJELL PARTNERS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 INVEST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DETALJ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923 683 909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DETALJ AS</a:t>
            </a:r>
          </a:p>
        </p:txBody>
      </p:sp>
    </p:spTree>
  </p:cSld>
  <p:clrMapOvr>
    <a:masterClrMapping xmlns:a="http://schemas.openxmlformats.org/drawingml/2006/main"/>
  </p:clrMapOvr>
</p:sld>
</file>