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bbca12ab6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ea410a2ac4b6b"/>
  </p:sldMasterIdLst>
  <p:sldIdLst>
    <p:sldId xmlns:r="http://schemas.openxmlformats.org/officeDocument/2006/relationships" id="256" r:id="Rb025866677644ace"/>
    <p:sldId xmlns:r="http://schemas.openxmlformats.org/officeDocument/2006/relationships" id="257" r:id="Rf53883c8f63c410a"/>
    <p:sldId xmlns:r="http://schemas.openxmlformats.org/officeDocument/2006/relationships" id="258" r:id="R26b276f2c8e54577"/>
    <p:sldId xmlns:r="http://schemas.openxmlformats.org/officeDocument/2006/relationships" id="259" r:id="R2279ae9233ae412e"/>
    <p:sldId xmlns:r="http://schemas.openxmlformats.org/officeDocument/2006/relationships" id="260" r:id="R1948ebf7c12d4a0b"/>
    <p:sldId xmlns:r="http://schemas.openxmlformats.org/officeDocument/2006/relationships" id="261" r:id="R21a90508da434cbb"/>
    <p:sldId xmlns:r="http://schemas.openxmlformats.org/officeDocument/2006/relationships" id="262" r:id="R9a5ffb95315d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ea410a2ac4b6b" /><Relationship Type="http://schemas.openxmlformats.org/officeDocument/2006/relationships/slide" Target="/ppt/slides/slide1.xml" Id="Rb025866677644ace" /><Relationship Type="http://schemas.openxmlformats.org/officeDocument/2006/relationships/slide" Target="/ppt/slides/slide2.xml" Id="Rf53883c8f63c410a" /><Relationship Type="http://schemas.openxmlformats.org/officeDocument/2006/relationships/slide" Target="/ppt/slides/slide3.xml" Id="R26b276f2c8e54577" /><Relationship Type="http://schemas.openxmlformats.org/officeDocument/2006/relationships/slide" Target="/ppt/slides/slide4.xml" Id="R2279ae9233ae412e" /><Relationship Type="http://schemas.openxmlformats.org/officeDocument/2006/relationships/slide" Target="/ppt/slides/slide5.xml" Id="R1948ebf7c12d4a0b" /><Relationship Type="http://schemas.openxmlformats.org/officeDocument/2006/relationships/slide" Target="/ppt/slides/slide6.xml" Id="R21a90508da434cbb" /><Relationship Type="http://schemas.openxmlformats.org/officeDocument/2006/relationships/slide" Target="/ppt/slides/slide7.xml" Id="R9a5ffb95315d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fa46173ea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f819a424473e" /><Relationship Type="http://schemas.openxmlformats.org/officeDocument/2006/relationships/theme" Target="/ppt/slideMasters/theme/theme1.xml" Id="Rb23955858437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df819a42447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41a0bde6c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59105f54a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97a58509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3f311ad7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b0725886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9a1721da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ad6ad7c75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NILMAN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NILMAN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6 594 051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239 826 108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257 457 791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NILS HERMAN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Richard Schage, Frognerseterveien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