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e9a7565d8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9181ca7054e9b"/>
  </p:sldMasterIdLst>
  <p:sldIdLst>
    <p:sldId xmlns:r="http://schemas.openxmlformats.org/officeDocument/2006/relationships" id="256" r:id="Re2469342801d497a"/>
    <p:sldId xmlns:r="http://schemas.openxmlformats.org/officeDocument/2006/relationships" id="257" r:id="R776e07eca6a9492c"/>
    <p:sldId xmlns:r="http://schemas.openxmlformats.org/officeDocument/2006/relationships" id="258" r:id="R13aa6bf9dabc499c"/>
    <p:sldId xmlns:r="http://schemas.openxmlformats.org/officeDocument/2006/relationships" id="259" r:id="R1cd0fc5437bb406d"/>
    <p:sldId xmlns:r="http://schemas.openxmlformats.org/officeDocument/2006/relationships" id="260" r:id="R56d936b543004351"/>
    <p:sldId xmlns:r="http://schemas.openxmlformats.org/officeDocument/2006/relationships" id="261" r:id="Rec9adb9eb7ac46df"/>
    <p:sldId xmlns:r="http://schemas.openxmlformats.org/officeDocument/2006/relationships" id="262" r:id="R71f75c23d1c3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9181ca7054e9b" /><Relationship Type="http://schemas.openxmlformats.org/officeDocument/2006/relationships/slide" Target="/ppt/slides/slide1.xml" Id="Re2469342801d497a" /><Relationship Type="http://schemas.openxmlformats.org/officeDocument/2006/relationships/slide" Target="/ppt/slides/slide2.xml" Id="R776e07eca6a9492c" /><Relationship Type="http://schemas.openxmlformats.org/officeDocument/2006/relationships/slide" Target="/ppt/slides/slide3.xml" Id="R13aa6bf9dabc499c" /><Relationship Type="http://schemas.openxmlformats.org/officeDocument/2006/relationships/slide" Target="/ppt/slides/slide4.xml" Id="R1cd0fc5437bb406d" /><Relationship Type="http://schemas.openxmlformats.org/officeDocument/2006/relationships/slide" Target="/ppt/slides/slide5.xml" Id="R56d936b543004351" /><Relationship Type="http://schemas.openxmlformats.org/officeDocument/2006/relationships/slide" Target="/ppt/slides/slide6.xml" Id="Rec9adb9eb7ac46df" /><Relationship Type="http://schemas.openxmlformats.org/officeDocument/2006/relationships/slide" Target="/ppt/slides/slide7.xml" Id="R71f75c23d1c3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9497bb0f9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85acaed5c46ff" /><Relationship Type="http://schemas.openxmlformats.org/officeDocument/2006/relationships/theme" Target="/ppt/slideMasters/theme/theme1.xml" Id="R6a41945f2632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85acaed5c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fb1e692f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e60e433e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4427d857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dfc8854d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d821084c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fd1e6e4f940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becb2049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IDA SCHAGE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SCHAGE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242 145 844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IDA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Colletts allé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ida@schage.no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