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13e4265a44a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60021801c949c1"/>
  </p:sldMasterIdLst>
  <p:sldIdLst>
    <p:sldId xmlns:r="http://schemas.openxmlformats.org/officeDocument/2006/relationships" id="256" r:id="R1a0687d700354feb"/>
    <p:sldId xmlns:r="http://schemas.openxmlformats.org/officeDocument/2006/relationships" id="257" r:id="Re6d6f4056f1c4e10"/>
    <p:sldId xmlns:r="http://schemas.openxmlformats.org/officeDocument/2006/relationships" id="258" r:id="R2a9d84a6de7e47c7"/>
    <p:sldId xmlns:r="http://schemas.openxmlformats.org/officeDocument/2006/relationships" id="259" r:id="R4ad71464fe00410f"/>
    <p:sldId xmlns:r="http://schemas.openxmlformats.org/officeDocument/2006/relationships" id="260" r:id="Rb5e3e19f60504b09"/>
    <p:sldId xmlns:r="http://schemas.openxmlformats.org/officeDocument/2006/relationships" id="261" r:id="Raf5d43557f4c4a6a"/>
    <p:sldId xmlns:r="http://schemas.openxmlformats.org/officeDocument/2006/relationships" id="262" r:id="R9594cdea4669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0021801c949c1" /><Relationship Type="http://schemas.openxmlformats.org/officeDocument/2006/relationships/slide" Target="/ppt/slides/slide1.xml" Id="R1a0687d700354feb" /><Relationship Type="http://schemas.openxmlformats.org/officeDocument/2006/relationships/slide" Target="/ppt/slides/slide2.xml" Id="Re6d6f4056f1c4e10" /><Relationship Type="http://schemas.openxmlformats.org/officeDocument/2006/relationships/slide" Target="/ppt/slides/slide3.xml" Id="R2a9d84a6de7e47c7" /><Relationship Type="http://schemas.openxmlformats.org/officeDocument/2006/relationships/slide" Target="/ppt/slides/slide4.xml" Id="R4ad71464fe00410f" /><Relationship Type="http://schemas.openxmlformats.org/officeDocument/2006/relationships/slide" Target="/ppt/slides/slide5.xml" Id="Rb5e3e19f60504b09" /><Relationship Type="http://schemas.openxmlformats.org/officeDocument/2006/relationships/slide" Target="/ppt/slides/slide6.xml" Id="Raf5d43557f4c4a6a" /><Relationship Type="http://schemas.openxmlformats.org/officeDocument/2006/relationships/slide" Target="/ppt/slides/slide7.xml" Id="R9594cdea4669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a473cbb4e4a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7bcdf7a5a4b6d" /><Relationship Type="http://schemas.openxmlformats.org/officeDocument/2006/relationships/theme" Target="/ppt/slideMasters/theme/theme1.xml" Id="R2d01f0b19efc42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7bcdf7a5a4b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53bdf848a48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31d3bdd2342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34901f90c48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f42f08d3f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4876b7388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5cc1b5da64d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ec170773a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VENDEL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VENDEL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19 972 089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31 965 946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KNUT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CATHARINA SVENSSON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Heftyes gate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923 691 561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VENDEL HOLDING AS</a:t>
            </a:r>
          </a:p>
        </p:txBody>
      </p:sp>
    </p:spTree>
  </p:cSld>
  <p:clrMapOvr>
    <a:masterClrMapping xmlns:a="http://schemas.openxmlformats.org/drawingml/2006/main"/>
  </p:clrMapOvr>
</p:sld>
</file>