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125befad924d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88b8b06c274158"/>
  </p:sldMasterIdLst>
  <p:sldIdLst>
    <p:sldId xmlns:r="http://schemas.openxmlformats.org/officeDocument/2006/relationships" id="256" r:id="Re03f0b99cd86431a"/>
    <p:sldId xmlns:r="http://schemas.openxmlformats.org/officeDocument/2006/relationships" id="257" r:id="R3d6ad451af184246"/>
    <p:sldId xmlns:r="http://schemas.openxmlformats.org/officeDocument/2006/relationships" id="258" r:id="R739cd988ffa743b7"/>
    <p:sldId xmlns:r="http://schemas.openxmlformats.org/officeDocument/2006/relationships" id="259" r:id="Rdb24cd897b174d24"/>
    <p:sldId xmlns:r="http://schemas.openxmlformats.org/officeDocument/2006/relationships" id="260" r:id="R94dfa2b42b8342f1"/>
    <p:sldId xmlns:r="http://schemas.openxmlformats.org/officeDocument/2006/relationships" id="261" r:id="R8e4d3100cd3a436b"/>
    <p:sldId xmlns:r="http://schemas.openxmlformats.org/officeDocument/2006/relationships" id="262" r:id="R32da09d88fb048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88b8b06c274158" /><Relationship Type="http://schemas.openxmlformats.org/officeDocument/2006/relationships/slide" Target="/ppt/slides/slide1.xml" Id="Re03f0b99cd86431a" /><Relationship Type="http://schemas.openxmlformats.org/officeDocument/2006/relationships/slide" Target="/ppt/slides/slide2.xml" Id="R3d6ad451af184246" /><Relationship Type="http://schemas.openxmlformats.org/officeDocument/2006/relationships/slide" Target="/ppt/slides/slide3.xml" Id="R739cd988ffa743b7" /><Relationship Type="http://schemas.openxmlformats.org/officeDocument/2006/relationships/slide" Target="/ppt/slides/slide4.xml" Id="Rdb24cd897b174d24" /><Relationship Type="http://schemas.openxmlformats.org/officeDocument/2006/relationships/slide" Target="/ppt/slides/slide5.xml" Id="R94dfa2b42b8342f1" /><Relationship Type="http://schemas.openxmlformats.org/officeDocument/2006/relationships/slide" Target="/ppt/slides/slide6.xml" Id="R8e4d3100cd3a436b" /><Relationship Type="http://schemas.openxmlformats.org/officeDocument/2006/relationships/slide" Target="/ppt/slides/slide7.xml" Id="R32da09d88fb048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a1b15f7ba4f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24c7600274b83" /><Relationship Type="http://schemas.openxmlformats.org/officeDocument/2006/relationships/theme" Target="/ppt/slideMasters/theme/theme1.xml" Id="Rc6a561a58ce443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624c7600274b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3af3a1d4b4e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ebd02972d43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ac76971ed40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f2259e64246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404dfd7a840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13f9a532d4a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c72ee086b44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MOWITZ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MOWITZ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−185 700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8 088 371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218 199 478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222 423 344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RICHARD MOWITZ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Richard Schage, Frognerseterveien 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923 691 596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MOWITZ HOLDING AS</a:t>
            </a:r>
          </a:p>
        </p:txBody>
      </p:sp>
    </p:spTree>
  </p:cSld>
  <p:clrMapOvr>
    <a:masterClrMapping xmlns:a="http://schemas.openxmlformats.org/drawingml/2006/main"/>
  </p:clrMapOvr>
</p:sld>
</file>