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e93111e7f64e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5ef5e7bab04e74"/>
  </p:sldMasterIdLst>
  <p:sldIdLst>
    <p:sldId xmlns:r="http://schemas.openxmlformats.org/officeDocument/2006/relationships" id="256" r:id="R03c5a13af9204574"/>
    <p:sldId xmlns:r="http://schemas.openxmlformats.org/officeDocument/2006/relationships" id="257" r:id="R41f2a216f2174cdf"/>
    <p:sldId xmlns:r="http://schemas.openxmlformats.org/officeDocument/2006/relationships" id="258" r:id="R302003ec21554af6"/>
    <p:sldId xmlns:r="http://schemas.openxmlformats.org/officeDocument/2006/relationships" id="259" r:id="Ra2520b616b604925"/>
    <p:sldId xmlns:r="http://schemas.openxmlformats.org/officeDocument/2006/relationships" id="260" r:id="R47117ea5e551498e"/>
    <p:sldId xmlns:r="http://schemas.openxmlformats.org/officeDocument/2006/relationships" id="261" r:id="R8bf9b588840e4732"/>
    <p:sldId xmlns:r="http://schemas.openxmlformats.org/officeDocument/2006/relationships" id="262" r:id="R4a1266e510a04e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5ef5e7bab04e74" /><Relationship Type="http://schemas.openxmlformats.org/officeDocument/2006/relationships/slide" Target="/ppt/slides/slide1.xml" Id="R03c5a13af9204574" /><Relationship Type="http://schemas.openxmlformats.org/officeDocument/2006/relationships/slide" Target="/ppt/slides/slide2.xml" Id="R41f2a216f2174cdf" /><Relationship Type="http://schemas.openxmlformats.org/officeDocument/2006/relationships/slide" Target="/ppt/slides/slide3.xml" Id="R302003ec21554af6" /><Relationship Type="http://schemas.openxmlformats.org/officeDocument/2006/relationships/slide" Target="/ppt/slides/slide4.xml" Id="Ra2520b616b604925" /><Relationship Type="http://schemas.openxmlformats.org/officeDocument/2006/relationships/slide" Target="/ppt/slides/slide5.xml" Id="R47117ea5e551498e" /><Relationship Type="http://schemas.openxmlformats.org/officeDocument/2006/relationships/slide" Target="/ppt/slides/slide6.xml" Id="R8bf9b588840e4732" /><Relationship Type="http://schemas.openxmlformats.org/officeDocument/2006/relationships/slide" Target="/ppt/slides/slide7.xml" Id="R4a1266e510a04e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dd4ff2a3b41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a0c73e041453e" /><Relationship Type="http://schemas.openxmlformats.org/officeDocument/2006/relationships/theme" Target="/ppt/slideMasters/theme/theme1.xml" Id="R26e45dc52f0b49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1a0c73e04145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2f4e449bc41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a5d4fe4724c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84cfed8a94e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c550a3c6849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9a20a060447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9aff74bb241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20a03eac646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MODALSLI RØR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MODALSLI RØR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MODALSLI RØR HOLDING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MODALSLI RØR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MODALSLI RØR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MODALSLI RØR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−2 083 333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−6 950 341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19 008 029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MODALSLI RØR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NICOMARIE INVEST AS  –  74,9 %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UTØST INVEST AS  –  25,1 %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MODALSLI RØR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Brogaten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4405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923 699 392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MODALSLI RØR HOLDING AS</a:t>
            </a:r>
          </a:p>
        </p:txBody>
      </p:sp>
    </p:spTree>
  </p:cSld>
  <p:clrMapOvr>
    <a:masterClrMapping xmlns:a="http://schemas.openxmlformats.org/drawingml/2006/main"/>
  </p:clrMapOvr>
</p:sld>
</file>