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12642cb05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b46c79fc9f4d69"/>
  </p:sldMasterIdLst>
  <p:sldIdLst>
    <p:sldId xmlns:r="http://schemas.openxmlformats.org/officeDocument/2006/relationships" id="256" r:id="R31be54a850ca4d7e"/>
    <p:sldId xmlns:r="http://schemas.openxmlformats.org/officeDocument/2006/relationships" id="257" r:id="R51b2b7fbd75149df"/>
    <p:sldId xmlns:r="http://schemas.openxmlformats.org/officeDocument/2006/relationships" id="258" r:id="R81b689c6e6e74b87"/>
    <p:sldId xmlns:r="http://schemas.openxmlformats.org/officeDocument/2006/relationships" id="259" r:id="Rd8a477bb25c249b1"/>
    <p:sldId xmlns:r="http://schemas.openxmlformats.org/officeDocument/2006/relationships" id="260" r:id="R43cff5996d894760"/>
    <p:sldId xmlns:r="http://schemas.openxmlformats.org/officeDocument/2006/relationships" id="261" r:id="R5ed223012e114482"/>
    <p:sldId xmlns:r="http://schemas.openxmlformats.org/officeDocument/2006/relationships" id="262" r:id="Rd41ded3bd5a5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46c79fc9f4d69" /><Relationship Type="http://schemas.openxmlformats.org/officeDocument/2006/relationships/slide" Target="/ppt/slides/slide1.xml" Id="R31be54a850ca4d7e" /><Relationship Type="http://schemas.openxmlformats.org/officeDocument/2006/relationships/slide" Target="/ppt/slides/slide2.xml" Id="R51b2b7fbd75149df" /><Relationship Type="http://schemas.openxmlformats.org/officeDocument/2006/relationships/slide" Target="/ppt/slides/slide3.xml" Id="R81b689c6e6e74b87" /><Relationship Type="http://schemas.openxmlformats.org/officeDocument/2006/relationships/slide" Target="/ppt/slides/slide4.xml" Id="Rd8a477bb25c249b1" /><Relationship Type="http://schemas.openxmlformats.org/officeDocument/2006/relationships/slide" Target="/ppt/slides/slide5.xml" Id="R43cff5996d894760" /><Relationship Type="http://schemas.openxmlformats.org/officeDocument/2006/relationships/slide" Target="/ppt/slides/slide6.xml" Id="R5ed223012e114482" /><Relationship Type="http://schemas.openxmlformats.org/officeDocument/2006/relationships/slide" Target="/ppt/slides/slide7.xml" Id="Rd41ded3bd5a5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68074ce9e4d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dd3c4445b4986" /><Relationship Type="http://schemas.openxmlformats.org/officeDocument/2006/relationships/theme" Target="/ppt/slideMasters/theme/theme1.xml" Id="R7d4e9579c349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dd3c4445b49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bbee1be9340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c872b8d9b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bb426897649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1b6229b2d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90d4a389741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a29b0e54d4e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a35e1b32e45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MODALSLI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MODALSLI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MODALSLI RØR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MODALSLI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MODALSLI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MODALSLI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60 988 692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−2 825 389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6 551 738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22 114 187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MODALSLI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MODALSLI RØR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MODALSLI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4405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923 699 562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MODALSLI RØR AS</a:t>
            </a:r>
          </a:p>
        </p:txBody>
      </p:sp>
    </p:spTree>
  </p:cSld>
  <p:clrMapOvr>
    <a:masterClrMapping xmlns:a="http://schemas.openxmlformats.org/drawingml/2006/main"/>
  </p:clrMapOvr>
</p:sld>
</file>