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7f668befb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a668e41434f69"/>
  </p:sldMasterIdLst>
  <p:sldIdLst>
    <p:sldId xmlns:r="http://schemas.openxmlformats.org/officeDocument/2006/relationships" id="256" r:id="R6fe138d44c8c48b6"/>
    <p:sldId xmlns:r="http://schemas.openxmlformats.org/officeDocument/2006/relationships" id="257" r:id="R9d6ac826e0354bc4"/>
    <p:sldId xmlns:r="http://schemas.openxmlformats.org/officeDocument/2006/relationships" id="258" r:id="R1705f1d63e554e70"/>
    <p:sldId xmlns:r="http://schemas.openxmlformats.org/officeDocument/2006/relationships" id="259" r:id="R010588f4b8f841c9"/>
    <p:sldId xmlns:r="http://schemas.openxmlformats.org/officeDocument/2006/relationships" id="260" r:id="R7f460a10663345bd"/>
    <p:sldId xmlns:r="http://schemas.openxmlformats.org/officeDocument/2006/relationships" id="261" r:id="R8e0ecffe080c44fb"/>
    <p:sldId xmlns:r="http://schemas.openxmlformats.org/officeDocument/2006/relationships" id="262" r:id="R76407af3c492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a668e41434f69" /><Relationship Type="http://schemas.openxmlformats.org/officeDocument/2006/relationships/slide" Target="/ppt/slides/slide1.xml" Id="R6fe138d44c8c48b6" /><Relationship Type="http://schemas.openxmlformats.org/officeDocument/2006/relationships/slide" Target="/ppt/slides/slide2.xml" Id="R9d6ac826e0354bc4" /><Relationship Type="http://schemas.openxmlformats.org/officeDocument/2006/relationships/slide" Target="/ppt/slides/slide3.xml" Id="R1705f1d63e554e70" /><Relationship Type="http://schemas.openxmlformats.org/officeDocument/2006/relationships/slide" Target="/ppt/slides/slide4.xml" Id="R010588f4b8f841c9" /><Relationship Type="http://schemas.openxmlformats.org/officeDocument/2006/relationships/slide" Target="/ppt/slides/slide5.xml" Id="R7f460a10663345bd" /><Relationship Type="http://schemas.openxmlformats.org/officeDocument/2006/relationships/slide" Target="/ppt/slides/slide6.xml" Id="R8e0ecffe080c44fb" /><Relationship Type="http://schemas.openxmlformats.org/officeDocument/2006/relationships/slide" Target="/ppt/slides/slide7.xml" Id="R76407af3c492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0c4dedf8c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b8374385445a" /><Relationship Type="http://schemas.openxmlformats.org/officeDocument/2006/relationships/theme" Target="/ppt/slideMasters/theme/theme1.xml" Id="Rff32f337778c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db8374385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78b4b7c6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e6e38e64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2b8c5611c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0d19a4f09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24338293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8fc8a6512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ff19d3fd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