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a93e3e218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d53cef3a54e61"/>
  </p:sldMasterIdLst>
  <p:sldIdLst>
    <p:sldId xmlns:r="http://schemas.openxmlformats.org/officeDocument/2006/relationships" id="256" r:id="Rd00fcc2088844253"/>
    <p:sldId xmlns:r="http://schemas.openxmlformats.org/officeDocument/2006/relationships" id="257" r:id="R340279df8689448b"/>
    <p:sldId xmlns:r="http://schemas.openxmlformats.org/officeDocument/2006/relationships" id="258" r:id="Rba5f0b891ca1431f"/>
    <p:sldId xmlns:r="http://schemas.openxmlformats.org/officeDocument/2006/relationships" id="259" r:id="R44f552a69b0f4bda"/>
    <p:sldId xmlns:r="http://schemas.openxmlformats.org/officeDocument/2006/relationships" id="260" r:id="Rcbc1192b1ff144e8"/>
    <p:sldId xmlns:r="http://schemas.openxmlformats.org/officeDocument/2006/relationships" id="261" r:id="Ra188c75d1a37403f"/>
    <p:sldId xmlns:r="http://schemas.openxmlformats.org/officeDocument/2006/relationships" id="262" r:id="R333bbc5874db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d53cef3a54e61" /><Relationship Type="http://schemas.openxmlformats.org/officeDocument/2006/relationships/slide" Target="/ppt/slides/slide1.xml" Id="Rd00fcc2088844253" /><Relationship Type="http://schemas.openxmlformats.org/officeDocument/2006/relationships/slide" Target="/ppt/slides/slide2.xml" Id="R340279df8689448b" /><Relationship Type="http://schemas.openxmlformats.org/officeDocument/2006/relationships/slide" Target="/ppt/slides/slide3.xml" Id="Rba5f0b891ca1431f" /><Relationship Type="http://schemas.openxmlformats.org/officeDocument/2006/relationships/slide" Target="/ppt/slides/slide4.xml" Id="R44f552a69b0f4bda" /><Relationship Type="http://schemas.openxmlformats.org/officeDocument/2006/relationships/slide" Target="/ppt/slides/slide5.xml" Id="Rcbc1192b1ff144e8" /><Relationship Type="http://schemas.openxmlformats.org/officeDocument/2006/relationships/slide" Target="/ppt/slides/slide6.xml" Id="Ra188c75d1a37403f" /><Relationship Type="http://schemas.openxmlformats.org/officeDocument/2006/relationships/slide" Target="/ppt/slides/slide7.xml" Id="R333bbc5874db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79745255b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995dcdf254838" /><Relationship Type="http://schemas.openxmlformats.org/officeDocument/2006/relationships/theme" Target="/ppt/slideMasters/theme/theme1.xml" Id="R44b40ce3e71c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995dcdf25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2af5fc2f1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8b7de7c95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dae004ef9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1d4f3948a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a62a2623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57e95a1e34b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8237262345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 BYGG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18 509 093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832 378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−1 138 344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4 245 169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ALEKSANDRS PROSKOVICS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923 706 569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